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20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395119" y="136065"/>
            <a:ext cx="5492209" cy="930735"/>
            <a:chOff x="5063626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80780" y="1064259"/>
              <a:ext cx="1609644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782638" y="1600200"/>
            <a:ext cx="146304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indent="914400" algn="just"/>
            <a:endParaRPr lang="en-US" sz="380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914400" algn="just"/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Ngày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xưa, dưới chân núi Hồng Lĩnh có một xóm nhỏ, người dân sống bằng nghề đánh cá. Một ngày kia, một trận bão cuốn phăng thuyền bè, chài lưới của họ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4011" y="4800600"/>
            <a:ext cx="1463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/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</a:t>
            </a:r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dân ở đây sống bằng nghề gì?</a:t>
            </a:r>
            <a:endParaRPr lang="vi-VN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611" y="5727700"/>
            <a:ext cx="1463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/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dân ở đây sống bằng nghề đánh cá.</a:t>
            </a:r>
            <a:endParaRPr lang="vi-VN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79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2022-08-06T01:53:27Z</dcterms:modified>
</cp:coreProperties>
</file>