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46510" y="0"/>
            <a:ext cx="5492209" cy="930735"/>
            <a:chOff x="5138540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138540" y="172432"/>
              <a:ext cx="5399539" cy="930735"/>
              <a:chOff x="5138540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13854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419371" y="1824116"/>
            <a:ext cx="65564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mạnh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319" y="3276599"/>
            <a:ext cx="75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mạnh 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yếu.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2022-08-06T06:52:53Z</dcterms:modified>
</cp:coreProperties>
</file>