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846510" y="0"/>
            <a:ext cx="5492209" cy="930735"/>
            <a:chOff x="5138540" y="172432"/>
            <a:chExt cx="5399539" cy="930735"/>
          </a:xfrm>
        </p:grpSpPr>
        <p:grpSp>
          <p:nvGrpSpPr>
            <p:cNvPr id="10" name="Group 9"/>
            <p:cNvGrpSpPr/>
            <p:nvPr/>
          </p:nvGrpSpPr>
          <p:grpSpPr>
            <a:xfrm>
              <a:off x="5138540" y="172432"/>
              <a:ext cx="5399539" cy="930735"/>
              <a:chOff x="5138540" y="172432"/>
              <a:chExt cx="5399539" cy="930735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5138540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6718466" y="641502"/>
                <a:ext cx="196792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1" name="Straight Connector 10"/>
            <p:cNvCxnSpPr/>
            <p:nvPr/>
          </p:nvCxnSpPr>
          <p:spPr>
            <a:xfrm>
              <a:off x="6830837" y="1051559"/>
              <a:ext cx="168455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3419371" y="1824116"/>
            <a:ext cx="57725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Trái nghĩa với no là gì?</a:t>
            </a:r>
            <a:endParaRPr lang="en-US" sz="4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28319" y="3276599"/>
            <a:ext cx="75732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Trái nghĩa </a:t>
            </a:r>
            <a:r>
              <a:rPr lang="en-US" sz="4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với </a:t>
            </a:r>
            <a:r>
              <a:rPr lang="en-US" sz="4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no là </a:t>
            </a:r>
            <a:r>
              <a:rPr lang="en-US" sz="4400" b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đói</a:t>
            </a:r>
            <a:r>
              <a:rPr lang="en-US" sz="4400" b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4400" b="1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</TotalTime>
  <Words>24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2022-08-06T06:54:03Z</dcterms:modified>
</cp:coreProperties>
</file>