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168455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3419371" y="1824116"/>
            <a:ext cx="59296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Trái nghĩa với vui là gì?</a:t>
            </a:r>
            <a:endParaRPr lang="en-US" sz="4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328319" y="3276599"/>
            <a:ext cx="75732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Trái nghĩa với vui </a:t>
            </a:r>
            <a:r>
              <a:rPr lang="en-US" sz="4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 </a:t>
            </a:r>
            <a:r>
              <a:rPr lang="en-US" sz="44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Buồn.</a:t>
            </a:r>
            <a:endParaRPr lang="en-US" sz="4400" b="1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24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2022-08-06T06:52:20Z</dcterms:modified>
</cp:coreProperties>
</file>