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846510" y="144960"/>
            <a:ext cx="5492209" cy="930735"/>
            <a:chOff x="5138540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138540" y="172432"/>
              <a:ext cx="5399539" cy="930735"/>
              <a:chOff x="5138540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13854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3419371" y="1969076"/>
            <a:ext cx="62117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 nghĩa với giàu là gì?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8319" y="34215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 nghĩa </a:t>
            </a:r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 </a:t>
            </a:r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giàu là 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nghèo.</a:t>
            </a:r>
            <a:endParaRPr lang="en-US" sz="44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2022-08-06T06:53:38Z</dcterms:modified>
</cp:coreProperties>
</file>