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720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921384" y="1066800"/>
            <a:ext cx="9292929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Xem hình sau và đoán tên câu chuyện là gì?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23520" y="7239000"/>
            <a:ext cx="74676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Đáp án: truyện “</a:t>
            </a: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Thánh Gióng</a:t>
            </a:r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Truyện cổ tích Thánh Gióng Việt Na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3519" y="2048708"/>
            <a:ext cx="7467600" cy="497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910</TotalTime>
  <Words>19</Words>
  <Application>Microsoft Office PowerPoint</Application>
  <PresentationFormat>Custom</PresentationFormat>
  <Paragraphs>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150</cp:revision>
  <dcterms:created xsi:type="dcterms:W3CDTF">2022-07-10T01:37:20Z</dcterms:created>
  <dcterms:modified xsi:type="dcterms:W3CDTF">2022-08-06T07:45:01Z</dcterms:modified>
</cp:coreProperties>
</file>