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21384" y="1066800"/>
            <a:ext cx="92929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sau và đoán tên câu chuyện là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1384" y="7577554"/>
            <a:ext cx="10363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truyện “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 tích chú cuội cung trăng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Sự tích chú Cuội cung trăng lớp 3, sự tích chú Cuội chị Hằ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719" y="1816100"/>
            <a:ext cx="7194414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23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2022-08-06T07:43:38Z</dcterms:modified>
</cp:coreProperties>
</file>