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21384" y="1066800"/>
            <a:ext cx="92929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sau và đoán tên câu chuyện là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37719" y="7239000"/>
            <a:ext cx="8991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truyện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tích con chim Quốc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Sự tích chim quố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Sự tích chim quố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Sự tích chim Quốc | Văn học dâ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479" y="1743908"/>
            <a:ext cx="5410994" cy="514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22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2022-08-06T07:42:09Z</dcterms:modified>
</cp:coreProperties>
</file>