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720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2921384" y="1066800"/>
            <a:ext cx="929292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Xem hình sau và đoán tên câu chuyện là gì?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824596" y="7239000"/>
            <a:ext cx="598072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Đáp án: truyện “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Cây khế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hủ đề của truyện cây khế là gì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7" r="13314"/>
          <a:stretch/>
        </p:blipFill>
        <p:spPr bwMode="auto">
          <a:xfrm>
            <a:off x="4480719" y="1896308"/>
            <a:ext cx="6682580" cy="5046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</TotalTime>
  <Words>19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151</cp:revision>
  <dcterms:created xsi:type="dcterms:W3CDTF">2022-07-10T01:37:20Z</dcterms:created>
  <dcterms:modified xsi:type="dcterms:W3CDTF">2022-08-06T07:39:42Z</dcterms:modified>
</cp:coreProperties>
</file>