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7C80"/>
    <a:srgbClr val="FF0066"/>
    <a:srgbClr val="FF6600"/>
    <a:srgbClr val="6600C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49" d="100"/>
          <a:sy n="49" d="100"/>
        </p:scale>
        <p:origin x="750" y="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371600"/>
            <a:ext cx="14827227" cy="2595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        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Tục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lệ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tổ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chức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Đại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hội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Thể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thao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Ô-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lim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-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pích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đã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có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từ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gần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3.000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năm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trước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ở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nước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Hy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Lạp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cổ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</a:t>
            </a:r>
          </a:p>
          <a:p>
            <a:pPr indent="854075" algn="just">
              <a:lnSpc>
                <a:spcPct val="120000"/>
              </a:lnSpc>
            </a:pPr>
            <a:endParaRPr lang="vi-VN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2119" y="3966606"/>
            <a:ext cx="14827227" cy="1505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nl-NL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 đoạn 1 bài “Ngọn lửa ô-lim-pích” và trả lời câu hỏi :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Ô-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pích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413" y="5899892"/>
            <a:ext cx="148272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Đại hội thể thao Ô-lim-pích có từ gần 3 000 năm trước ở Hy Lạp cổ.</a:t>
            </a:r>
            <a:endParaRPr lang="en-US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9550</TotalTime>
  <Words>94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Default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Lê Tuấn Minh</cp:lastModifiedBy>
  <cp:revision>904</cp:revision>
  <dcterms:created xsi:type="dcterms:W3CDTF">2008-09-09T22:52:10Z</dcterms:created>
  <dcterms:modified xsi:type="dcterms:W3CDTF">2022-06-27T10:43:31Z</dcterms:modified>
</cp:coreProperties>
</file>