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  <a:srgbClr val="FF7C80"/>
    <a:srgbClr val="FF0066"/>
    <a:srgbClr val="FF6600"/>
    <a:srgbClr val="6600CC"/>
    <a:srgbClr val="3333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49" d="100"/>
          <a:sy n="49" d="100"/>
        </p:scale>
        <p:origin x="750" y="66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Rectangle 1"/>
          <p:cNvSpPr/>
          <p:nvPr/>
        </p:nvSpPr>
        <p:spPr>
          <a:xfrm>
            <a:off x="738413" y="1676400"/>
            <a:ext cx="14827227" cy="35271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  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Từ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năm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1894,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tục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lệ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tốt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đẹp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này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được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khôi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phục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và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tổ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chức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trên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phạm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vi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toàn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thế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giới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.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Trong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các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đại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hội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về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sau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có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thêm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sự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tham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gia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của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các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vận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động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viên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nữ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.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Ngọn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lửa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mang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từ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thành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phố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Ô-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lim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-pi-a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tới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được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thắp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sáng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trong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giờ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khai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mạc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báo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hiệu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bắt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đầu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những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cuộc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đua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tài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theo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tinh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thần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hòa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bình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và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hữu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nghị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8" name="Rectangle 7"/>
          <p:cNvSpPr/>
          <p:nvPr/>
        </p:nvSpPr>
        <p:spPr>
          <a:xfrm>
            <a:off x="738413" y="5699489"/>
            <a:ext cx="14827227" cy="69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nl-NL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 </a:t>
            </a:r>
            <a:r>
              <a:rPr lang="nl-NL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 3 </a:t>
            </a:r>
            <a:r>
              <a:rPr lang="nl-NL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“Ngọn lửa ô-lim-pích” và nêu nội dung bài.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38572" y="6629400"/>
            <a:ext cx="148272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khả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nối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đem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hữu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,...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9570</TotalTime>
  <Words>145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Times New Roman</vt:lpstr>
      <vt:lpstr>Default Design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Lê Tuấn Minh</cp:lastModifiedBy>
  <cp:revision>904</cp:revision>
  <dcterms:created xsi:type="dcterms:W3CDTF">2008-09-09T22:52:10Z</dcterms:created>
  <dcterms:modified xsi:type="dcterms:W3CDTF">2022-06-27T11:06:48Z</dcterms:modified>
</cp:coreProperties>
</file>