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524000"/>
            <a:ext cx="14827227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đoạn văn và trả lời câu hỏi: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4075" algn="just">
              <a:lnSpc>
                <a:spcPct val="120000"/>
              </a:lnSpc>
            </a:pP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Nhìn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Sơn đen nhẻm, mắt lấp lánh khi kể chuyện, Chi chợt thấy buồn: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Tớ chẳng được đi đâu.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Nhưng mẹ tớ bảo cậu biết đi xe đạp rồi.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Ừ, tớ ở nhà tập xe thôi.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Thế cậu được đạp xe đi khắp nơi mà.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 cười: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Ừ nhỉ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8413" y="6829187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hỏi: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Trải nghiệm mùa hè của Chi có gì khác với Sơn.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572" y="7620000"/>
            <a:ext cx="14827227" cy="1363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Trải nghiệm của Chi: ở nhà được bố tập xe đạp. Còn Sơn về quê theo ông bà trồng rau, câu cá, theo các bạn thả diều.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9547</TotalTime>
  <Words>130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902</cp:revision>
  <dcterms:created xsi:type="dcterms:W3CDTF">2008-09-09T22:52:10Z</dcterms:created>
  <dcterms:modified xsi:type="dcterms:W3CDTF">2022-06-26T06:13:28Z</dcterms:modified>
</cp:coreProperties>
</file>