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07" r:id="rId2"/>
  </p:sldIdLst>
  <p:sldSz cx="16276638" cy="9144000"/>
  <p:notesSz cx="6858000" cy="9144000"/>
  <p:custDataLst>
    <p:tags r:id="rId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7C80"/>
    <a:srgbClr val="FF0066"/>
    <a:srgbClr val="FF6600"/>
    <a:srgbClr val="6600CC"/>
    <a:srgbClr val="3333FF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>
        <p:scale>
          <a:sx n="50" d="100"/>
          <a:sy n="50" d="100"/>
        </p:scale>
        <p:origin x="-629" y="-466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4645301" y="149573"/>
            <a:ext cx="7013453" cy="1117345"/>
            <a:chOff x="4626851" y="210532"/>
            <a:chExt cx="6895119" cy="1117345"/>
          </a:xfrm>
        </p:grpSpPr>
        <p:grpSp>
          <p:nvGrpSpPr>
            <p:cNvPr id="33" name="Group 32"/>
            <p:cNvGrpSpPr/>
            <p:nvPr/>
          </p:nvGrpSpPr>
          <p:grpSpPr>
            <a:xfrm>
              <a:off x="4626851" y="210532"/>
              <a:ext cx="6895119" cy="1117345"/>
              <a:chOff x="4626851" y="210532"/>
              <a:chExt cx="6895119" cy="1117345"/>
            </a:xfrm>
          </p:grpSpPr>
          <p:sp>
            <p:nvSpPr>
              <p:cNvPr id="36" name="TextBox 35"/>
              <p:cNvSpPr txBox="1"/>
              <p:nvPr/>
            </p:nvSpPr>
            <p:spPr>
              <a:xfrm>
                <a:off x="4626851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6769511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34" name="Straight Connector 33"/>
            <p:cNvCxnSpPr/>
            <p:nvPr/>
          </p:nvCxnSpPr>
          <p:spPr>
            <a:xfrm>
              <a:off x="6916132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" name="Rectangle 1"/>
          <p:cNvSpPr/>
          <p:nvPr/>
        </p:nvSpPr>
        <p:spPr>
          <a:xfrm>
            <a:off x="738413" y="1447800"/>
            <a:ext cx="14827227" cy="3358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54075" algn="just">
              <a:lnSpc>
                <a:spcPct val="120000"/>
              </a:lnSpc>
            </a:pPr>
            <a:r>
              <a:rPr lang="en-US" sz="36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Đọc đoạn văn và trả lời câu hỏi:</a:t>
            </a:r>
            <a:endParaRPr lang="en-US" sz="3600" b="1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854075" algn="just">
              <a:lnSpc>
                <a:spcPct val="120000"/>
              </a:lnSpc>
            </a:pPr>
            <a:r>
              <a:rPr lang="vi-VN" sz="36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Thế </a:t>
            </a:r>
            <a:r>
              <a:rPr lang="vi-VN" sz="36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là Chi kể bố dạy Chi đi xe đạp. Bây giờ, Chi đã đạp xe bon bon. Con đường quen thuộc bỗng trở nên mới mẻ.</a:t>
            </a:r>
          </a:p>
          <a:p>
            <a:pPr indent="854075" algn="just">
              <a:lnSpc>
                <a:spcPct val="120000"/>
              </a:lnSpc>
            </a:pPr>
            <a:r>
              <a:rPr lang="vi-VN" sz="36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Cứ thế, hai bạn thi nhau kể những trải nghiệm mùa hè.</a:t>
            </a:r>
          </a:p>
          <a:p>
            <a:pPr indent="854075" algn="just">
              <a:lnSpc>
                <a:spcPct val="120000"/>
              </a:lnSpc>
            </a:pPr>
            <a:r>
              <a:rPr lang="vi-VN" sz="36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Ngày mai đi học rồi, nhưng mùa hè chắc sẽ theo các bạn vào lớp học</a:t>
            </a:r>
            <a:r>
              <a:rPr lang="vi-VN" sz="36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vi-VN" sz="36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76368" y="4842064"/>
            <a:ext cx="14827227" cy="69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54075" algn="just">
              <a:lnSpc>
                <a:spcPct val="120000"/>
              </a:lnSpc>
            </a:pPr>
            <a:r>
              <a:rPr lang="en-US" sz="3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Em hãy nêu nội dung của bài đọc “Ngày gặp lại”.</a:t>
            </a:r>
            <a:endParaRPr lang="vi-VN" sz="3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508919" y="5943600"/>
            <a:ext cx="1363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i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    Bài </a:t>
            </a:r>
            <a:r>
              <a:rPr lang="en-US" sz="3600" b="1" i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văn cho biết t</a:t>
            </a:r>
            <a:r>
              <a:rPr lang="nl-NL" sz="3600" b="1" i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rải nghiệm mùa hè của các bạn nhỏ rất thú vị và đáng nhớ, dù ở nhà hoặc được đi đến những nơi xa, dù ở thành phố hay nông thôn</a:t>
            </a:r>
            <a:r>
              <a:rPr lang="nl-NL" sz="36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360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9548</TotalTime>
  <Words>135</Words>
  <Application>Microsoft Office PowerPoint</Application>
  <PresentationFormat>Custom</PresentationFormat>
  <Paragraphs>8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LUONG VINH LONG - TT Bo Ha - Yen The - BG</dc:creator>
  <cp:lastModifiedBy>Admin</cp:lastModifiedBy>
  <cp:revision>902</cp:revision>
  <dcterms:created xsi:type="dcterms:W3CDTF">2008-09-09T22:52:10Z</dcterms:created>
  <dcterms:modified xsi:type="dcterms:W3CDTF">2022-06-26T06:15:35Z</dcterms:modified>
</cp:coreProperties>
</file>