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00CC"/>
    <a:srgbClr val="FF0066"/>
    <a:srgbClr val="FF7C80"/>
    <a:srgbClr val="FF6600"/>
    <a:srgbClr val="6600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1585119" y="3538716"/>
            <a:ext cx="61722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Giàn giáo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giàn (Bằng sắt hoặc bằng gỗ) cho thợ xây dựng thi công các công trình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Giàn giáo hay dàn giáo? Cách viết nào chuẩn nhất vậy? | Cốp Pha Việ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19" y="2286000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9513</TotalTime>
  <Words>30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1046</cp:revision>
  <dcterms:created xsi:type="dcterms:W3CDTF">2008-09-09T22:52:10Z</dcterms:created>
  <dcterms:modified xsi:type="dcterms:W3CDTF">2022-08-06T13:26:32Z</dcterms:modified>
</cp:coreProperties>
</file>