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Rectangle 20"/>
          <p:cNvSpPr/>
          <p:nvPr/>
        </p:nvSpPr>
        <p:spPr>
          <a:xfrm>
            <a:off x="899319" y="4267200"/>
            <a:ext cx="70104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Song hành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đi song song với nhau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Đi bộ theo cách này sẽ giúp bạn sống lâu và khoẻ mạnh bất ngờ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93" t="24354" b="8567"/>
          <a:stretch/>
        </p:blipFill>
        <p:spPr bwMode="auto">
          <a:xfrm>
            <a:off x="8062051" y="2166974"/>
            <a:ext cx="6223293" cy="583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9513</TotalTime>
  <Words>18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1046</cp:revision>
  <dcterms:created xsi:type="dcterms:W3CDTF">2008-09-09T22:52:10Z</dcterms:created>
  <dcterms:modified xsi:type="dcterms:W3CDTF">2022-08-06T13:26:15Z</dcterms:modified>
</cp:coreProperties>
</file>