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5090319" y="0"/>
            <a:ext cx="5492209" cy="992290"/>
            <a:chOff x="4763970" y="172432"/>
            <a:chExt cx="5399539" cy="992290"/>
          </a:xfrm>
        </p:grpSpPr>
        <p:grpSp>
          <p:nvGrpSpPr>
            <p:cNvPr id="13" name="Group 12"/>
            <p:cNvGrpSpPr/>
            <p:nvPr/>
          </p:nvGrpSpPr>
          <p:grpSpPr>
            <a:xfrm>
              <a:off x="4763970" y="172432"/>
              <a:ext cx="5399539" cy="992290"/>
              <a:chOff x="4763970" y="172432"/>
              <a:chExt cx="5399539" cy="992290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4763970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6718466" y="641502"/>
                <a:ext cx="173323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4" name="Straight Connector 13"/>
            <p:cNvCxnSpPr/>
            <p:nvPr/>
          </p:nvCxnSpPr>
          <p:spPr>
            <a:xfrm>
              <a:off x="6905752" y="1127759"/>
              <a:ext cx="139915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1798172" y="1434762"/>
            <a:ext cx="659988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 người này làm nghề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85719" y="7467600"/>
            <a:ext cx="365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KĨ SƯ</a:t>
            </a:r>
            <a:endParaRPr lang="en-US" sz="54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AutoShape 2" descr="Vai trò của Kỹ sư Kết cấu trong Dự án LOTUS - VGB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4" descr="Vai trò của Kỹ sư Kết cấu trong Dự án LOTUS - VGBC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0" name="Picture 6" descr="Đồng phục kỹ thuật - kỹ sư đẹp, chất lượng | CÔNG TY MAY ANMA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81"/>
          <a:stretch/>
        </p:blipFill>
        <p:spPr bwMode="auto">
          <a:xfrm>
            <a:off x="3845050" y="2286000"/>
            <a:ext cx="8229600" cy="5012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906</TotalTime>
  <Words>19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2022-08-07T03:08:01Z</dcterms:modified>
</cp:coreProperties>
</file>