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090319" y="0"/>
            <a:ext cx="5492209" cy="992290"/>
            <a:chOff x="4763970" y="172432"/>
            <a:chExt cx="5399539" cy="992290"/>
          </a:xfrm>
        </p:grpSpPr>
        <p:grpSp>
          <p:nvGrpSpPr>
            <p:cNvPr id="3" name="Group 2"/>
            <p:cNvGrpSpPr/>
            <p:nvPr/>
          </p:nvGrpSpPr>
          <p:grpSpPr>
            <a:xfrm>
              <a:off x="4763970" y="172432"/>
              <a:ext cx="5399539" cy="992290"/>
              <a:chOff x="4763970" y="172432"/>
              <a:chExt cx="5399539" cy="992290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763970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73323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8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905752" y="1127759"/>
              <a:ext cx="13991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1798172" y="1434762"/>
            <a:ext cx="659988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 người này làm nghề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569255" y="7467600"/>
            <a:ext cx="365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BÁC SĨ</a:t>
            </a:r>
            <a:endParaRPr lang="en-US" sz="54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Đội ngũ Bác sỹ tại Bệnh viện mắt quốc tế Nhật Bả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576" y="2286000"/>
            <a:ext cx="9708959" cy="461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19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2022-08-07T03:05:36Z</dcterms:modified>
</cp:coreProperties>
</file>