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090319" y="0"/>
            <a:ext cx="5492209" cy="992290"/>
            <a:chOff x="4763970" y="172432"/>
            <a:chExt cx="5399539" cy="992290"/>
          </a:xfrm>
        </p:grpSpPr>
        <p:grpSp>
          <p:nvGrpSpPr>
            <p:cNvPr id="10" name="Group 9"/>
            <p:cNvGrpSpPr/>
            <p:nvPr/>
          </p:nvGrpSpPr>
          <p:grpSpPr>
            <a:xfrm>
              <a:off x="4763970" y="172432"/>
              <a:ext cx="5399539" cy="992290"/>
              <a:chOff x="4763970" y="172432"/>
              <a:chExt cx="5399539" cy="992290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476397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733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905752" y="1127759"/>
              <a:ext cx="13991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798172" y="1434762"/>
            <a:ext cx="65998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người này làm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69255" y="74676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THỢ ĐIỆN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Nhân viên thợ điện là gì? Bảng mẫu mô tả công việc của Nhân viên thợ điệ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319" y="2111870"/>
            <a:ext cx="7703164" cy="512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2022-08-07T03:06:20Z</dcterms:modified>
</cp:coreProperties>
</file>