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72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5090319" y="0"/>
            <a:ext cx="5492209" cy="992290"/>
            <a:chOff x="4763970" y="172432"/>
            <a:chExt cx="5399539" cy="992290"/>
          </a:xfrm>
        </p:grpSpPr>
        <p:grpSp>
          <p:nvGrpSpPr>
            <p:cNvPr id="10" name="Group 9"/>
            <p:cNvGrpSpPr/>
            <p:nvPr/>
          </p:nvGrpSpPr>
          <p:grpSpPr>
            <a:xfrm>
              <a:off x="4763970" y="172432"/>
              <a:ext cx="5399539" cy="992290"/>
              <a:chOff x="4763970" y="172432"/>
              <a:chExt cx="5399539" cy="992290"/>
            </a:xfrm>
          </p:grpSpPr>
          <p:sp>
            <p:nvSpPr>
              <p:cNvPr id="12" name="TextBox 11"/>
              <p:cNvSpPr txBox="1"/>
              <p:nvPr/>
            </p:nvSpPr>
            <p:spPr>
              <a:xfrm>
                <a:off x="4763970" y="1724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28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6718466" y="641502"/>
                <a:ext cx="1733236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28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11" name="Straight Connector 10"/>
            <p:cNvCxnSpPr/>
            <p:nvPr/>
          </p:nvCxnSpPr>
          <p:spPr>
            <a:xfrm>
              <a:off x="6905752" y="1127759"/>
              <a:ext cx="1399159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4" name="TextBox 13"/>
          <p:cNvSpPr txBox="1"/>
          <p:nvPr/>
        </p:nvSpPr>
        <p:spPr>
          <a:xfrm>
            <a:off x="1798172" y="1434762"/>
            <a:ext cx="6599884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Những người này làm nghề gì?</a:t>
            </a:r>
            <a:endParaRPr lang="en-US" sz="3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385719" y="7467600"/>
            <a:ext cx="3657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THỢ XÂY</a:t>
            </a:r>
            <a:endParaRPr lang="en-US" sz="54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AutoShape 2" descr="Vai trò của Kỹ sư Kết cấu trong Dự án LOTUS - VGB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AutoShape 4" descr="Vai trò của Kỹ sư Kết cấu trong Dự án LOTUS - VGBC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26" name="Picture 2" descr="Kinh nghiệm thuê thợ xây nhà &quot;cần phải biết&quot; để không mất tiền oan !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9319" y="2286000"/>
            <a:ext cx="7620000" cy="5057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907</TotalTime>
  <Words>19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149</cp:revision>
  <dcterms:created xsi:type="dcterms:W3CDTF">2022-07-10T01:37:20Z</dcterms:created>
  <dcterms:modified xsi:type="dcterms:W3CDTF">2022-08-07T03:09:05Z</dcterms:modified>
</cp:coreProperties>
</file>