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7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30" y="1501066"/>
            <a:ext cx="5966307" cy="440947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b="1" smtClean="0">
                <a:solidFill>
                  <a:prstClr val="white"/>
                </a:solidFill>
              </a:rPr>
              <a:t>Câu hỏi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b="1" smtClean="0">
                <a:solidFill>
                  <a:prstClr val="white"/>
                </a:solidFill>
              </a:rPr>
              <a:t>Câu kể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b="1" smtClean="0">
                <a:solidFill>
                  <a:prstClr val="white"/>
                </a:solidFill>
              </a:rPr>
              <a:t>Câu cảm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>
              <a:defRPr/>
            </a:pPr>
            <a:r>
              <a:rPr lang="en-US" sz="4300" b="1" smtClean="0">
                <a:solidFill>
                  <a:prstClr val="white"/>
                </a:solidFill>
              </a:rPr>
              <a:t>Câu khiến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30" y="1501066"/>
            <a:ext cx="5966307" cy="4409470"/>
          </a:xfrm>
          <a:prstGeom prst="rect">
            <a:avLst/>
          </a:prstGeom>
        </p:spPr>
      </p:pic>
      <p:pic>
        <p:nvPicPr>
          <p:cNvPr id="4" name="panda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5" name="sheep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8" name="tiger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0" name="lion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4" name="lion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87624" y="379657"/>
            <a:ext cx="6917278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dưới đây thuộc kiểu câu gì?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 hãy giữ trật tự giúp mình!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250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341</TotalTime>
  <Words>24</Words>
  <Application>Microsoft Office PowerPoint</Application>
  <PresentationFormat>Custom</PresentationFormat>
  <Paragraphs>6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Trebuchet MS</vt:lpstr>
      <vt:lpstr>Georgia</vt:lpstr>
      <vt:lpstr>Times New Roman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55</cp:revision>
  <dcterms:created xsi:type="dcterms:W3CDTF">2018-04-04T17:07:05Z</dcterms:created>
  <dcterms:modified xsi:type="dcterms:W3CDTF">2022-08-07T15:24:54Z</dcterms:modified>
</cp:coreProperties>
</file>