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85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246" y="2129589"/>
            <a:ext cx="4363288" cy="3772572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Câu kể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Câu cảm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Câu hỏi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smtClean="0">
                <a:solidFill>
                  <a:prstClr val="white"/>
                </a:solidFill>
              </a:rPr>
              <a:t>Câu khiến</a:t>
            </a:r>
            <a:endParaRPr lang="en-US" sz="43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9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20" name="cow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21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22" name="rhinoceros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23" name="sheep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87624" y="379657"/>
            <a:ext cx="69172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dưới đây thuộc kiểu câu gì?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Hôm qua sao bạn không đi học?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698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295</TotalTime>
  <Words>24</Words>
  <Application>Microsoft Office PowerPoint</Application>
  <PresentationFormat>Custom</PresentationFormat>
  <Paragraphs>6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2022-08-07T14:38:40Z</dcterms:modified>
</cp:coreProperties>
</file>