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9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604" y="1749530"/>
            <a:ext cx="4068215" cy="4401645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b="1" smtClean="0">
                <a:solidFill>
                  <a:prstClr val="white"/>
                </a:solidFill>
              </a:rPr>
              <a:t>Câu kể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b="1" smtClean="0">
                <a:solidFill>
                  <a:prstClr val="white"/>
                </a:solidFill>
              </a:rPr>
              <a:t>Câu hỏi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b="1" smtClean="0">
                <a:solidFill>
                  <a:prstClr val="white"/>
                </a:solidFill>
              </a:rPr>
              <a:t>Câu khiến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b="1" smtClean="0">
                <a:solidFill>
                  <a:prstClr val="white"/>
                </a:solidFill>
              </a:rPr>
              <a:t>Câu cảm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604" y="1749530"/>
            <a:ext cx="4068215" cy="4401645"/>
          </a:xfrm>
          <a:prstGeom prst="rect">
            <a:avLst/>
          </a:prstGeom>
        </p:spPr>
      </p:pic>
      <p:pic>
        <p:nvPicPr>
          <p:cNvPr id="2" name="antelope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3" name="buffalo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7" name="rhinoceros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1" name="moose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3" name="moos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822132" y="384903"/>
            <a:ext cx="11049820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dưới đây thuộc kiểu câu gì?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Hôm qua bạn Hồng lớp em đạt giải nhất văn nghệ.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74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298</TotalTime>
  <Words>28</Words>
  <Application>Microsoft Office PowerPoint</Application>
  <PresentationFormat>Custom</PresentationFormat>
  <Paragraphs>6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Trebuchet MS</vt:lpstr>
      <vt:lpstr>Georgia</vt:lpstr>
      <vt:lpstr>Times New Roman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55</cp:revision>
  <dcterms:created xsi:type="dcterms:W3CDTF">2018-04-04T17:07:05Z</dcterms:created>
  <dcterms:modified xsi:type="dcterms:W3CDTF">2022-08-07T14:40:13Z</dcterms:modified>
</cp:coreProperties>
</file>