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CC"/>
    <a:srgbClr val="FF0066"/>
    <a:srgbClr val="FF7C80"/>
    <a:srgbClr val="FF6600"/>
    <a:srgbClr val="6600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014119" y="1266918"/>
            <a:ext cx="6616473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29: NGÔI NHÀ TRONG CỎ</a:t>
            </a:r>
          </a:p>
        </p:txBody>
      </p:sp>
      <p:sp>
        <p:nvSpPr>
          <p:cNvPr id="2" name="Rectangle 1"/>
          <p:cNvSpPr/>
          <p:nvPr/>
        </p:nvSpPr>
        <p:spPr>
          <a:xfrm>
            <a:off x="1532312" y="3505200"/>
            <a:ext cx="630120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Láng giềng (như hàng xóm):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người ở nhà bên cạnh.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Những ảnh hưởng của nhà hàng xóm và cách hóa giải | Quy hoạch - Kiến trú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9505" y="2474913"/>
            <a:ext cx="7022540" cy="526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9625</TotalTime>
  <Words>30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1088</cp:revision>
  <dcterms:created xsi:type="dcterms:W3CDTF">2008-09-09T22:52:10Z</dcterms:created>
  <dcterms:modified xsi:type="dcterms:W3CDTF">2022-08-07T23:54:34Z</dcterms:modified>
</cp:coreProperties>
</file>