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8763" y="2517592"/>
            <a:ext cx="81375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000" b="1">
                <a:solidFill>
                  <a:srgbClr val="0000FF"/>
                </a:solidFill>
                <a:latin typeface="+mj-lt"/>
              </a:rPr>
              <a:t>Con đường làm bằng sắt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Là của bác lái tàu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Chạy dài theo đất nước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Đi song hành bên </a:t>
            </a:r>
            <a:r>
              <a:rPr lang="vi-VN" sz="4000" b="1">
                <a:solidFill>
                  <a:srgbClr val="0000FF"/>
                </a:solidFill>
                <a:latin typeface="+mj-lt"/>
              </a:rPr>
              <a:t>nhau</a:t>
            </a:r>
            <a:r>
              <a:rPr lang="vi-VN" sz="4000" b="1" smtClean="0">
                <a:solidFill>
                  <a:srgbClr val="0000FF"/>
                </a:solidFill>
                <a:latin typeface="+mj-lt"/>
              </a:rPr>
              <a:t>.</a:t>
            </a:r>
            <a:endParaRPr lang="vi-VN" sz="40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 lái tàu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7203" y="6333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bác lái tàu hoả, chạy quanh đất nước.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58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2022-08-08T01:15:56Z</dcterms:modified>
</cp:coreProperties>
</file>