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sp>
          <p:nvSpPr>
            <p:cNvPr id="5" name="TextBox 4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47811" y="6415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2007203" y="15240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68763" y="2517592"/>
            <a:ext cx="8137525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800" b="1">
                <a:solidFill>
                  <a:srgbClr val="0000FF"/>
                </a:solidFill>
                <a:latin typeface="+mj-lt"/>
              </a:rPr>
              <a:t>Đường của chú phi công</a:t>
            </a:r>
          </a:p>
          <a:p>
            <a:r>
              <a:rPr lang="vi-VN" sz="3800" b="1">
                <a:solidFill>
                  <a:srgbClr val="0000FF"/>
                </a:solidFill>
                <a:latin typeface="+mj-lt"/>
              </a:rPr>
              <a:t>Lẫn trong mây cao tít</a:t>
            </a:r>
          </a:p>
          <a:p>
            <a:r>
              <a:rPr lang="vi-VN" sz="3800" b="1">
                <a:solidFill>
                  <a:srgbClr val="0000FF"/>
                </a:solidFill>
                <a:latin typeface="+mj-lt"/>
              </a:rPr>
              <a:t>Khắp những vùng trời xa</a:t>
            </a:r>
          </a:p>
          <a:p>
            <a:r>
              <a:rPr lang="vi-VN" sz="3800" b="1">
                <a:solidFill>
                  <a:srgbClr val="0000FF"/>
                </a:solidFill>
                <a:latin typeface="+mj-lt"/>
              </a:rPr>
              <a:t>Những vì sao </a:t>
            </a:r>
            <a:r>
              <a:rPr lang="vi-VN" sz="3800" b="1">
                <a:solidFill>
                  <a:srgbClr val="0000FF"/>
                </a:solidFill>
                <a:latin typeface="+mj-lt"/>
              </a:rPr>
              <a:t>chi </a:t>
            </a:r>
            <a:r>
              <a:rPr lang="vi-VN" sz="3800" b="1" smtClean="0">
                <a:solidFill>
                  <a:srgbClr val="0000FF"/>
                </a:solidFill>
                <a:latin typeface="+mj-lt"/>
              </a:rPr>
              <a:t>chít</a:t>
            </a:r>
            <a:endParaRPr lang="vi-VN" sz="38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42922" y="54188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 phi công làm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7203" y="63332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Chú phi công lái máy bay, bay khắp những vùng trời xa.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60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153</cp:revision>
  <dcterms:created xsi:type="dcterms:W3CDTF">2022-07-10T01:37:20Z</dcterms:created>
  <dcterms:modified xsi:type="dcterms:W3CDTF">2022-08-08T01:12:34Z</dcterms:modified>
</cp:coreProperties>
</file>