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58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1" name="TextBox 10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47811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007203" y="1524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23319" y="2517592"/>
            <a:ext cx="64317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 con đường của mẹ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ở trên cánh đồng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Cỏ ruộng dâu danh tốt</a:t>
            </a:r>
          </a:p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Thảm lúa vàng ngát hương</a:t>
            </a:r>
            <a:endParaRPr lang="vi-VN" sz="4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42922" y="5418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 của em bé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7203" y="6333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Mẹ của em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bé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nông dân, làm ruộng, vườn.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60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2022-08-08T01:21:45Z</dcterms:modified>
</cp:coreProperties>
</file>