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  <a:srgbClr val="FF0066"/>
    <a:srgbClr val="FF7C80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014119" y="1266918"/>
            <a:ext cx="6616473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29: NGÔI NHÀ TRONG CỎ</a:t>
            </a:r>
          </a:p>
        </p:txBody>
      </p:sp>
      <p:sp>
        <p:nvSpPr>
          <p:cNvPr id="2" name="Rectangle 1"/>
          <p:cNvSpPr/>
          <p:nvPr/>
        </p:nvSpPr>
        <p:spPr>
          <a:xfrm>
            <a:off x="1532312" y="3505200"/>
            <a:ext cx="630120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Tràng: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Chuỗi âm thanh phát ra liên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tục.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Tìm hiểu các định dạng file nhạc phổ biến hiện nay và đâu là sự lựa chọn  hợp lý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759" y="2409408"/>
            <a:ext cx="7288509" cy="376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9623</TotalTime>
  <Words>27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1087</cp:revision>
  <dcterms:created xsi:type="dcterms:W3CDTF">2008-09-09T22:52:10Z</dcterms:created>
  <dcterms:modified xsi:type="dcterms:W3CDTF">2022-08-07T23:52:43Z</dcterms:modified>
</cp:coreProperties>
</file>