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47811" y="641502"/>
              <a:ext cx="196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24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007203" y="15240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68763" y="2517592"/>
            <a:ext cx="8137525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4000" b="1">
                <a:solidFill>
                  <a:srgbClr val="0000FF"/>
                </a:solidFill>
                <a:latin typeface="+mj-lt"/>
              </a:rPr>
              <a:t>Đường của chú hải quân</a:t>
            </a:r>
          </a:p>
          <a:p>
            <a:r>
              <a:rPr lang="vi-VN" sz="4000" b="1">
                <a:solidFill>
                  <a:srgbClr val="0000FF"/>
                </a:solidFill>
                <a:latin typeface="+mj-lt"/>
              </a:rPr>
              <a:t>Mênh mông trên biển cả</a:t>
            </a:r>
          </a:p>
          <a:p>
            <a:r>
              <a:rPr lang="vi-VN" sz="4000" b="1">
                <a:solidFill>
                  <a:srgbClr val="0000FF"/>
                </a:solidFill>
                <a:latin typeface="+mj-lt"/>
              </a:rPr>
              <a:t>Tới những vùng đảo xa</a:t>
            </a:r>
          </a:p>
          <a:p>
            <a:r>
              <a:rPr lang="vi-VN" sz="4000" b="1">
                <a:solidFill>
                  <a:srgbClr val="0000FF"/>
                </a:solidFill>
                <a:latin typeface="+mj-lt"/>
              </a:rPr>
              <a:t>Và những bờ bến </a:t>
            </a:r>
            <a:r>
              <a:rPr lang="vi-VN" sz="4000" b="1">
                <a:solidFill>
                  <a:srgbClr val="0000FF"/>
                </a:solidFill>
                <a:latin typeface="+mj-lt"/>
              </a:rPr>
              <a:t>lạ</a:t>
            </a:r>
            <a:r>
              <a:rPr lang="vi-VN" sz="4000" b="1" smtClean="0">
                <a:solidFill>
                  <a:srgbClr val="0000FF"/>
                </a:solidFill>
                <a:latin typeface="+mj-lt"/>
              </a:rPr>
              <a:t>.</a:t>
            </a:r>
            <a:endParaRPr lang="vi-VN" sz="40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42922" y="54188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 hải quân làm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07203" y="6333292"/>
            <a:ext cx="130302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Chú hải quân lái tàu thuỷ, đi tới những vùng đảo xa và những bờ bến lạ.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66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2022-08-08T01:14:16Z</dcterms:modified>
</cp:coreProperties>
</file>