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58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47811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07203" y="15240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80519" y="2480581"/>
            <a:ext cx="65079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Còn con đường của bố</a:t>
            </a:r>
          </a:p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 trên giàn giáo cao</a:t>
            </a:r>
          </a:p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 khung sắt nối nhau</a:t>
            </a:r>
          </a:p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Dựng nên bao nhà mới</a:t>
            </a:r>
            <a:endParaRPr lang="vi-VN" sz="4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2922" y="54188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Bố của em bé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7203" y="63332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Bố của em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bé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 thợ xây.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55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2022-08-08T01:20:01Z</dcterms:modified>
</cp:coreProperties>
</file>