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  <a:srgbClr val="FF0066"/>
    <a:srgbClr val="FF7C80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46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014119" y="1266918"/>
            <a:ext cx="6616473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29: NGÔI NHÀ TRONG CỎ</a:t>
            </a:r>
          </a:p>
        </p:txBody>
      </p:sp>
      <p:sp>
        <p:nvSpPr>
          <p:cNvPr id="2" name="Rectangle 1"/>
          <p:cNvSpPr/>
          <p:nvPr/>
        </p:nvSpPr>
        <p:spPr>
          <a:xfrm>
            <a:off x="1532312" y="3505200"/>
            <a:ext cx="630120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Ngểnh đầu: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vươn cao đầu lên.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4" descr="Ronaldo nhảy lên đánh đầu như NBA, đưa Juventus thắng kịch tín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Ronaldo nhảy lên đánh đầu như NBA, đưa Juventus thắng kịch tính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Bí quyết giúp bạn sở hữu kỹ thuật đánh đầu trong bóng đ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355" y="2971800"/>
            <a:ext cx="7315200" cy="479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9623</TotalTime>
  <Words>25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1088</cp:revision>
  <dcterms:created xsi:type="dcterms:W3CDTF">2008-09-09T22:52:10Z</dcterms:created>
  <dcterms:modified xsi:type="dcterms:W3CDTF">2022-08-07T23:52:12Z</dcterms:modified>
</cp:coreProperties>
</file>