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7811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07203" y="1524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8763" y="2517592"/>
            <a:ext cx="81375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4000" b="1">
                <a:solidFill>
                  <a:srgbClr val="0000FF"/>
                </a:solidFill>
                <a:latin typeface="+mj-lt"/>
              </a:rPr>
              <a:t>Bà bảo đường của bé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Chỉ đi tới trường thôi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Bé tìm mỗi sớm mai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Con đường trên trang </a:t>
            </a:r>
            <a:r>
              <a:rPr lang="vi-VN" sz="4000" b="1">
                <a:solidFill>
                  <a:srgbClr val="0000FF"/>
                </a:solidFill>
                <a:latin typeface="+mj-lt"/>
              </a:rPr>
              <a:t>sách</a:t>
            </a:r>
            <a:r>
              <a:rPr lang="vi-VN" sz="4000" b="1" smtClean="0">
                <a:solidFill>
                  <a:srgbClr val="0000FF"/>
                </a:solidFill>
                <a:latin typeface="+mj-lt"/>
              </a:rPr>
              <a:t>.</a:t>
            </a:r>
            <a:endParaRPr lang="vi-VN" sz="40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2922" y="5418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 bảo con đường của bé là đường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7203" y="6333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 bảo con đường của bé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đường tới trường.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62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2022-08-08T01:17:36Z</dcterms:modified>
</cp:coreProperties>
</file>