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1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46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5852319" y="1266918"/>
            <a:ext cx="54101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3: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CÓC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KIỆN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TRỜI</a:t>
            </a: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99351" y="3718824"/>
            <a:ext cx="744376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Lưỡi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sét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vũ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khí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cái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búa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Thần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Sét</a:t>
            </a:r>
            <a:r>
              <a:rPr lang="en-US" dirty="0" smtClean="0"/>
              <a:t>. </a:t>
            </a:r>
            <a:endParaRPr lang="en-US" dirty="0"/>
          </a:p>
        </p:txBody>
      </p:sp>
      <p:sp>
        <p:nvSpPr>
          <p:cNvPr id="2" name="AutoShape 4" descr="Truyền thuyết về sấm sét của Thái Lan hay chuyện Mekla và Ramasura - Thần  thoại Thái Lan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AutoShape 6" descr="Truyền thuyết về sấm sét của Thái Lan hay chuyện Mekla và Ramasura - Thần  thoại Thái Lan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AutoShape 8" descr="Truyền thuyết về sấm sét của Thái Lan hay chuyện Mekla và Ramasura - Thần  thoại Thái Lan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10" descr="THẦN THOẠI SLAVIC PERUN-THẦN SẤM SÉT... - Thần với chả Thoại | Facebook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AutoShape 12" descr="THẦN THOẠI SLAVIC PERUN-THẦN SẤM SÉT... - Thần với chả Thoại | Facebook"/>
          <p:cNvSpPr>
            <a:spLocks noChangeAspect="1" noChangeArrowheads="1"/>
          </p:cNvSpPr>
          <p:nvPr/>
        </p:nvSpPr>
        <p:spPr bwMode="auto">
          <a:xfrm>
            <a:off x="765175" y="4651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14" descr="THẦN THOẠI SLAVIC PERUN-THẦN SẤM SÉT... - Thần với chả Thoại | Facebook"/>
          <p:cNvSpPr>
            <a:spLocks noChangeAspect="1" noChangeArrowheads="1"/>
          </p:cNvSpPr>
          <p:nvPr/>
        </p:nvSpPr>
        <p:spPr bwMode="auto">
          <a:xfrm>
            <a:off x="917575" y="6175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40" name="Picture 16" descr="Không có mô tả ảnh.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616"/>
          <a:stretch/>
        </p:blipFill>
        <p:spPr bwMode="auto">
          <a:xfrm>
            <a:off x="9738519" y="2209800"/>
            <a:ext cx="5054727" cy="6422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56304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9486</TotalTime>
  <Words>29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1028</cp:revision>
  <dcterms:created xsi:type="dcterms:W3CDTF">2008-09-09T22:52:10Z</dcterms:created>
  <dcterms:modified xsi:type="dcterms:W3CDTF">2022-08-11T07:08:09Z</dcterms:modified>
</cp:coreProperties>
</file>