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41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5852319" y="1266918"/>
            <a:ext cx="54101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Bài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3: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CÓC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KIỆN</a:t>
            </a:r>
            <a:r>
              <a:rPr lang="en-US" sz="3200" b="1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 </a:t>
            </a:r>
            <a:r>
              <a:rPr lang="en-US" sz="3200" b="1" dirty="0" err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TRỜI</a:t>
            </a:r>
            <a:endParaRPr lang="en-US" sz="3200" b="1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7476" y="3962400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Địch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thủ</a:t>
            </a:r>
            <a:r>
              <a:rPr lang="en-US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đối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chọi</a:t>
            </a:r>
            <a:endParaRPr lang="en-US" sz="4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Đêm võ đài Bình Định chính thức trở lại vào đầu tháng 7/202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719" y="2438399"/>
            <a:ext cx="8382000" cy="558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56304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9483</TotalTime>
  <Words>22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1027</cp:revision>
  <dcterms:created xsi:type="dcterms:W3CDTF">2008-09-09T22:52:10Z</dcterms:created>
  <dcterms:modified xsi:type="dcterms:W3CDTF">2022-08-11T07:10:02Z</dcterms:modified>
</cp:coreProperties>
</file>