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4101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CÓC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KIỆN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TRỜI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6919" y="3657600"/>
            <a:ext cx="1463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Túng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 (núng </a:t>
            </a:r>
            <a:r>
              <a:rPr lang="en-US" sz="4000" b="1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rơi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lúng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túng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lối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thoát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3656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9482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1026</cp:revision>
  <dcterms:created xsi:type="dcterms:W3CDTF">2008-09-09T22:52:10Z</dcterms:created>
  <dcterms:modified xsi:type="dcterms:W3CDTF">2022-08-11T07:11:09Z</dcterms:modified>
</cp:coreProperties>
</file>