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852319" y="1266918"/>
            <a:ext cx="54101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3: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CÓC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KIỆN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TRỜI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94519" y="4168914"/>
            <a:ext cx="60580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Náo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ầm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ĩ,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ồn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ào</a:t>
            </a:r>
            <a:endParaRPr lang="en-US" sz="40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Náo động sân Cần Thơ, Quang Hải và Hoài Linh quyên góp hơn 800 triệu giúp  trẻ em mồ côi - Báo Người lao độ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8123" y="2286000"/>
            <a:ext cx="8548789" cy="5697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5630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9483</TotalTime>
  <Words>25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1027</cp:revision>
  <dcterms:created xsi:type="dcterms:W3CDTF">2008-09-09T22:52:10Z</dcterms:created>
  <dcterms:modified xsi:type="dcterms:W3CDTF">2022-08-11T07:03:23Z</dcterms:modified>
</cp:coreProperties>
</file>