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51719" y="3200400"/>
            <a:ext cx="64008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triều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đình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trên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trời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tưởng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tượng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xưa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4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Loạt ảnh thần tiên phật đạo đẹp trong 'Tây Du Ký' 198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021" y="2438400"/>
            <a:ext cx="7619998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9483</TotalTime>
  <Words>32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1026</cp:revision>
  <dcterms:created xsi:type="dcterms:W3CDTF">2008-09-09T22:52:10Z</dcterms:created>
  <dcterms:modified xsi:type="dcterms:W3CDTF">2022-08-11T07:01:30Z</dcterms:modified>
</cp:coreProperties>
</file>