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CC"/>
    <a:srgbClr val="FF0066"/>
    <a:srgbClr val="FF7C80"/>
    <a:srgbClr val="FF6600"/>
    <a:srgbClr val="66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852319" y="1266918"/>
            <a:ext cx="5573267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NHỮNG NGỌN HẢI ĐĂNG</a:t>
            </a:r>
          </a:p>
        </p:txBody>
      </p:sp>
      <p:sp>
        <p:nvSpPr>
          <p:cNvPr id="3" name="Rectangle 2"/>
          <p:cNvSpPr/>
          <p:nvPr/>
        </p:nvSpPr>
        <p:spPr>
          <a:xfrm>
            <a:off x="1432720" y="3810000"/>
            <a:ext cx="6172199" cy="1495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hướng: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Xác định phương hướng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Lý thuyết thực hành xác định phương hướng ngoài thực tế Địa lí 6 Chân trời  sáng tạo | SGK Lịch sử và Địa lí lớp 6 - Chân trời sáng tạ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0719" y="2971800"/>
            <a:ext cx="7642201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9765</TotalTime>
  <Words>21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1055</cp:revision>
  <dcterms:created xsi:type="dcterms:W3CDTF">2008-09-09T22:52:10Z</dcterms:created>
  <dcterms:modified xsi:type="dcterms:W3CDTF">2022-08-09T08:41:48Z</dcterms:modified>
</cp:coreProperties>
</file>