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CC"/>
    <a:srgbClr val="FF0066"/>
    <a:srgbClr val="FF7C80"/>
    <a:srgbClr val="FF6600"/>
    <a:srgbClr val="6600CC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471319" y="1286971"/>
            <a:ext cx="5573267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NHỮNG NGỌN HẢI ĐĂNG</a:t>
            </a:r>
          </a:p>
        </p:txBody>
      </p:sp>
      <p:sp>
        <p:nvSpPr>
          <p:cNvPr id="3" name="Rectangle 2"/>
          <p:cNvSpPr/>
          <p:nvPr/>
        </p:nvSpPr>
        <p:spPr>
          <a:xfrm>
            <a:off x="1204119" y="3429000"/>
            <a:ext cx="6919744" cy="2197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Điện năng lượng mặt trời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 nguồn điện được tạo ra từ ánh sáng mặt trời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Báo giá chi phí lắp điện năng lượng mặt trời áp mái nhà - SUNEM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2459" y="2350354"/>
            <a:ext cx="7127793" cy="5345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9769</TotalTime>
  <Words>32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1058</cp:revision>
  <dcterms:created xsi:type="dcterms:W3CDTF">2008-09-09T22:52:10Z</dcterms:created>
  <dcterms:modified xsi:type="dcterms:W3CDTF">2022-08-09T08:50:39Z</dcterms:modified>
</cp:coreProperties>
</file>