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76" r:id="rId2"/>
  </p:sldIdLst>
  <p:sldSz cx="16276638" cy="9144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Trebuchet MS" pitchFamily="34" charset="0"/>
      <p:regular r:id="rId7"/>
      <p:bold r:id="rId8"/>
      <p:italic r:id="rId9"/>
      <p:boldItalic r:id="rId10"/>
    </p:embeddedFont>
    <p:embeddedFont>
      <p:font typeface="Georgia" pitchFamily="18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33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presProps" Target="presProp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3406" y="6736727"/>
            <a:ext cx="10034074" cy="1176159"/>
          </a:xfrm>
        </p:spPr>
        <p:txBody>
          <a:bodyPr>
            <a:normAutofit/>
          </a:bodyPr>
          <a:lstStyle>
            <a:lvl1pPr marL="0" indent="0" algn="l">
              <a:buNone/>
              <a:defRPr sz="3500">
                <a:solidFill>
                  <a:schemeClr val="tx2"/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5324" y="4176388"/>
            <a:ext cx="12772374" cy="2390889"/>
          </a:xfrm>
          <a:effectLst/>
        </p:spPr>
        <p:txBody>
          <a:bodyPr>
            <a:noAutofit/>
          </a:bodyPr>
          <a:lstStyle>
            <a:lvl1pPr marL="1016767" indent="-726262" algn="l">
              <a:defRPr sz="8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90966" y="975359"/>
            <a:ext cx="11393647" cy="46329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53729" y="502023"/>
            <a:ext cx="3662244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17038" y="975360"/>
            <a:ext cx="8596299" cy="65263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034580" y="975360"/>
            <a:ext cx="11393647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158" y="2896864"/>
            <a:ext cx="10620873" cy="3231128"/>
          </a:xfrm>
          <a:effectLst/>
        </p:spPr>
        <p:txBody>
          <a:bodyPr anchor="b"/>
          <a:lstStyle>
            <a:lvl1pPr algn="r">
              <a:defRPr sz="73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0" y="6143348"/>
            <a:ext cx="10627687" cy="1113947"/>
          </a:xfrm>
        </p:spPr>
        <p:txBody>
          <a:bodyPr anchor="t"/>
          <a:lstStyle>
            <a:lvl1pPr marL="0" indent="0" algn="r">
              <a:buNone/>
              <a:defRPr sz="3200">
                <a:solidFill>
                  <a:schemeClr val="tx2"/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034578" y="975359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8268532" y="975360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58516" y="1867103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72359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marL="0" lvl="0" indent="0" algn="ctr" defTabSz="1452524" rtl="0" eaLnBrk="1" latinLnBrk="0" hangingPunct="1">
              <a:spcBef>
                <a:spcPct val="20000"/>
              </a:spcBef>
              <a:spcAft>
                <a:spcPts val="477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6" y="1865376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3619" y="2946401"/>
            <a:ext cx="6472358" cy="1677991"/>
          </a:xfrm>
          <a:effectLst/>
        </p:spPr>
        <p:txBody>
          <a:bodyPr anchor="b">
            <a:noAutofit/>
          </a:bodyPr>
          <a:lstStyle>
            <a:lvl1pPr marL="363131" indent="-363131" algn="l">
              <a:defRPr sz="44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76617" y="975360"/>
            <a:ext cx="7150551" cy="6526307"/>
          </a:xfrm>
        </p:spPr>
        <p:txBody>
          <a:bodyPr anchor="ctr"/>
          <a:lstStyle>
            <a:lvl1pPr>
              <a:defRPr sz="35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14899" y="4663736"/>
            <a:ext cx="6031933" cy="285269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965967" y="1524000"/>
            <a:ext cx="7324487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32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670" y="1347315"/>
            <a:ext cx="6575651" cy="2884027"/>
          </a:xfrm>
        </p:spPr>
        <p:txBody>
          <a:bodyPr anchor="b"/>
          <a:lstStyle>
            <a:lvl1pPr marL="290505" indent="-290505">
              <a:buFont typeface="Georgia" pitchFamily="18" charset="0"/>
              <a:buChar char="*"/>
              <a:defRPr sz="25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562" y="5952561"/>
            <a:ext cx="11362920" cy="1524000"/>
          </a:xfrm>
        </p:spPr>
        <p:txBody>
          <a:bodyPr anchor="b">
            <a:noAutofit/>
          </a:bodyPr>
          <a:lstStyle>
            <a:lvl1pPr algn="l">
              <a:defRPr sz="7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16276638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92118" y="5829557"/>
            <a:ext cx="11592496" cy="1524000"/>
          </a:xfrm>
          <a:prstGeom prst="rect">
            <a:avLst/>
          </a:prstGeom>
          <a:effectLst/>
        </p:spPr>
        <p:txBody>
          <a:bodyPr vert="horz" lIns="145252" tIns="72626" rIns="145252" bIns="72626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6347"/>
            <a:ext cx="11393647" cy="4632960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86731" y="8229601"/>
            <a:ext cx="4476075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774D76-CE67-480B-8CEB-6CA6D67AA68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3831" y="8229601"/>
            <a:ext cx="596810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932" y="8229601"/>
            <a:ext cx="3255328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508384" indent="-508384" algn="r" defTabSz="1452524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73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313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71515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07272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743029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0783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64359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12292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3131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064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.jp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audio1.wav"/><Relationship Id="rId17" Type="http://schemas.openxmlformats.org/officeDocument/2006/relationships/image" Target="../media/image4.png"/><Relationship Id="rId2" Type="http://schemas.openxmlformats.org/officeDocument/2006/relationships/audio" Target="../media/media1.mp3"/><Relationship Id="rId16" Type="http://schemas.openxmlformats.org/officeDocument/2006/relationships/image" Target="../media/image3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1.xml"/><Relationship Id="rId5" Type="http://schemas.microsoft.com/office/2007/relationships/media" Target="../media/media3.mp3"/><Relationship Id="rId15" Type="http://schemas.microsoft.com/office/2007/relationships/hdphoto" Target="../media/hdphoto1.wdp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530" y="1876925"/>
            <a:ext cx="5142353" cy="40573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530" y="1876925"/>
            <a:ext cx="5142353" cy="4057307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1317982" y="6969868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Sai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803907" y="6969868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đúng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7" name="lion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0" y="-812800"/>
            <a:ext cx="813832" cy="812800"/>
          </a:xfrm>
          <a:prstGeom prst="rect">
            <a:avLst/>
          </a:prstGeom>
        </p:spPr>
      </p:pic>
      <p:pic>
        <p:nvPicPr>
          <p:cNvPr id="8" name="dog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1066" y="-812800"/>
            <a:ext cx="813832" cy="812800"/>
          </a:xfrm>
          <a:prstGeom prst="rect">
            <a:avLst/>
          </a:prstGeom>
        </p:spPr>
      </p:pic>
      <p:pic>
        <p:nvPicPr>
          <p:cNvPr id="10" name="leopard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822132" y="-812800"/>
            <a:ext cx="813832" cy="812800"/>
          </a:xfrm>
          <a:prstGeom prst="rect">
            <a:avLst/>
          </a:prstGeom>
        </p:spPr>
      </p:pic>
      <p:pic>
        <p:nvPicPr>
          <p:cNvPr id="17" name="leopar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33198" y="-812800"/>
            <a:ext cx="813832" cy="812800"/>
          </a:xfrm>
          <a:prstGeom prst="rect">
            <a:avLst/>
          </a:prstGeom>
        </p:spPr>
      </p:pic>
      <p:pic>
        <p:nvPicPr>
          <p:cNvPr id="18" name="tiger2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44263" y="-812800"/>
            <a:ext cx="813832" cy="812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17983" y="709857"/>
            <a:ext cx="139380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Bạn Lan cất tiếng hát trong trẻo và ngọt ngào. Theo em từ “hát” là từ chỉ sự vật đúng hay sai?</a:t>
            </a:r>
            <a:endParaRPr lang="en-US" sz="3600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34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302</TotalTime>
  <Words>28</Words>
  <Application>Microsoft Office PowerPoint</Application>
  <PresentationFormat>Custom</PresentationFormat>
  <Paragraphs>3</Paragraphs>
  <Slides>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Trebuchet MS</vt:lpstr>
      <vt:lpstr>Georgia</vt:lpstr>
      <vt:lpstr>Slipstream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61</cp:revision>
  <dcterms:created xsi:type="dcterms:W3CDTF">2018-04-04T17:07:05Z</dcterms:created>
  <dcterms:modified xsi:type="dcterms:W3CDTF">2022-08-09T11:25:29Z</dcterms:modified>
</cp:coreProperties>
</file>