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5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2" d="100"/>
          <a:sy n="62" d="100"/>
        </p:scale>
        <p:origin x="-619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317982" y="700174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Từ chỉ hoạt động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00174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Từ chỉ sự vật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20" name="cow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21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22" name="rhinocero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23" name="sheep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81666" y="695600"/>
            <a:ext cx="134812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Vừa thức dậy, chính choè đã cất tiếng hót líu lo. Theo em từ “thức dậy” là từ chỉ sự vật hay từ chỉ hoạt động?</a:t>
            </a:r>
            <a:endParaRPr lang="en-US" sz="40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296</TotalTime>
  <Words>39</Words>
  <Application>Microsoft Office PowerPoint</Application>
  <PresentationFormat>Custom</PresentationFormat>
  <Paragraphs>3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57</cp:revision>
  <dcterms:created xsi:type="dcterms:W3CDTF">2018-04-04T17:07:05Z</dcterms:created>
  <dcterms:modified xsi:type="dcterms:W3CDTF">2022-08-09T13:30:16Z</dcterms:modified>
</cp:coreProperties>
</file>