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9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120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660" y="1274376"/>
            <a:ext cx="4507376" cy="48768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519113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Đúng 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519113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Sai 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660" y="1274376"/>
            <a:ext cx="4507376" cy="4876800"/>
          </a:xfrm>
          <a:prstGeom prst="rect">
            <a:avLst/>
          </a:prstGeom>
        </p:spPr>
      </p:pic>
      <p:pic>
        <p:nvPicPr>
          <p:cNvPr id="2" name="antelope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3" name="buffalo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7" name="rhinoceros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1" name="moose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3" name="moose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22132" y="240609"/>
            <a:ext cx="12916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Chiếc cặp sách của Mai rất đẹp. Theo em từ “rất đẹp” là từ chỉ đặc điểm đúng hay sai? </a:t>
            </a:r>
            <a:endParaRPr lang="en-US" sz="36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74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316</TotalTime>
  <Words>26</Words>
  <Application>Microsoft Office PowerPoint</Application>
  <PresentationFormat>Custom</PresentationFormat>
  <Paragraphs>3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Trebuchet MS</vt:lpstr>
      <vt:lpstr>Georgia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57</cp:revision>
  <dcterms:created xsi:type="dcterms:W3CDTF">2018-04-04T17:07:05Z</dcterms:created>
  <dcterms:modified xsi:type="dcterms:W3CDTF">2022-08-09T13:27:00Z</dcterms:modified>
</cp:coreProperties>
</file>