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10/8/2022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10/8/2022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10/8/2022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10/8/2022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10/8/2022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236910" y="0"/>
            <a:ext cx="5492209" cy="1053845"/>
            <a:chOff x="4539228" y="172432"/>
            <a:chExt cx="5399539" cy="105384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718466" y="641502"/>
              <a:ext cx="1956391"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sp>
        <p:nvSpPr>
          <p:cNvPr id="21" name="TextBox 20"/>
          <p:cNvSpPr txBox="1"/>
          <p:nvPr/>
        </p:nvSpPr>
        <p:spPr>
          <a:xfrm>
            <a:off x="2065338" y="5257800"/>
            <a:ext cx="5529078" cy="677108"/>
          </a:xfrm>
          <a:prstGeom prst="rect">
            <a:avLst/>
          </a:prstGeom>
          <a:noFill/>
        </p:spPr>
        <p:txBody>
          <a:bodyPr wrap="none" rtlCol="0">
            <a:spAutoFit/>
          </a:bodyPr>
          <a:lstStyle/>
          <a:p>
            <a:r>
              <a:rPr lang="en-US" sz="3800" b="1" smtClean="0">
                <a:solidFill>
                  <a:srgbClr val="FF0000"/>
                </a:solidFill>
                <a:latin typeface="Times New Roman" pitchFamily="18" charset="0"/>
                <a:cs typeface="Times New Roman" pitchFamily="18" charset="0"/>
              </a:rPr>
              <a:t>Hải đăng dùng để làm gì?</a:t>
            </a:r>
            <a:endParaRPr lang="en-US" sz="3800" b="1">
              <a:solidFill>
                <a:srgbClr val="FF0000"/>
              </a:solidFill>
              <a:latin typeface="Times New Roman" pitchFamily="18" charset="0"/>
              <a:cs typeface="Times New Roman" pitchFamily="18" charset="0"/>
            </a:endParaRPr>
          </a:p>
        </p:txBody>
      </p:sp>
      <p:sp>
        <p:nvSpPr>
          <p:cNvPr id="7" name="Rectangle 6"/>
          <p:cNvSpPr/>
          <p:nvPr/>
        </p:nvSpPr>
        <p:spPr>
          <a:xfrm>
            <a:off x="1392629" y="1676400"/>
            <a:ext cx="14111808" cy="3170099"/>
          </a:xfrm>
          <a:prstGeom prst="rect">
            <a:avLst/>
          </a:prstGeom>
        </p:spPr>
        <p:txBody>
          <a:bodyPr wrap="square">
            <a:spAutoFit/>
          </a:bodyPr>
          <a:lstStyle/>
          <a:p>
            <a:pPr algn="just"/>
            <a:r>
              <a:rPr lang="en-US" sz="4000" b="1" smtClean="0">
                <a:solidFill>
                  <a:srgbClr val="0000FF"/>
                </a:solidFill>
                <a:latin typeface="Times New Roman" pitchFamily="18" charset="0"/>
                <a:cs typeface="Times New Roman" pitchFamily="18" charset="0"/>
              </a:rPr>
              <a:t>     Đọc đoạn văn sau và trả lời câu hỏi:</a:t>
            </a:r>
          </a:p>
          <a:p>
            <a:pPr algn="just"/>
            <a:r>
              <a:rPr lang="vi-VN" sz="4000" b="1" smtClean="0">
                <a:solidFill>
                  <a:srgbClr val="0000FF"/>
                </a:solidFill>
                <a:latin typeface="Times New Roman" pitchFamily="18" charset="0"/>
                <a:cs typeface="Times New Roman" pitchFamily="18" charset="0"/>
              </a:rPr>
              <a:t>Hải </a:t>
            </a:r>
            <a:r>
              <a:rPr lang="vi-VN" sz="4000" b="1">
                <a:solidFill>
                  <a:srgbClr val="0000FF"/>
                </a:solidFill>
                <a:latin typeface="Times New Roman" pitchFamily="18" charset="0"/>
                <a:cs typeface="Times New Roman" pitchFamily="18" charset="0"/>
              </a:rPr>
              <a:t>đăng hay đèn biển, là ngọn tháp được thiết kế để chiếu sáng bằng hệ thống đèn, giúp tàu thuyền định hướng đi lại giữa đại dương. Chỉ cần nhìn thấy ánh sáng hải đăng, người đi biển sẽ cảm thấy yên tâm, không lo lạc </a:t>
            </a:r>
            <a:r>
              <a:rPr lang="vi-VN" sz="4000" b="1">
                <a:solidFill>
                  <a:srgbClr val="0000FF"/>
                </a:solidFill>
                <a:latin typeface="Times New Roman" pitchFamily="18" charset="0"/>
                <a:cs typeface="Times New Roman" pitchFamily="18" charset="0"/>
              </a:rPr>
              <a:t>đường</a:t>
            </a:r>
            <a:r>
              <a:rPr lang="vi-VN" sz="4000" b="1" smtClean="0">
                <a:solidFill>
                  <a:srgbClr val="0000FF"/>
                </a:solidFill>
                <a:latin typeface="Times New Roman" pitchFamily="18" charset="0"/>
                <a:cs typeface="Times New Roman" pitchFamily="18" charset="0"/>
              </a:rPr>
              <a:t>.</a:t>
            </a:r>
            <a:endParaRPr lang="en-US" sz="4000" b="1">
              <a:solidFill>
                <a:srgbClr val="0000FF"/>
              </a:solidFill>
              <a:latin typeface="Times New Roman" pitchFamily="18" charset="0"/>
              <a:cs typeface="Times New Roman" pitchFamily="18" charset="0"/>
            </a:endParaRPr>
          </a:p>
        </p:txBody>
      </p:sp>
      <p:sp>
        <p:nvSpPr>
          <p:cNvPr id="10" name="TextBox 9"/>
          <p:cNvSpPr txBox="1"/>
          <p:nvPr/>
        </p:nvSpPr>
        <p:spPr>
          <a:xfrm>
            <a:off x="2065338" y="6248400"/>
            <a:ext cx="13717217" cy="677108"/>
          </a:xfrm>
          <a:prstGeom prst="rect">
            <a:avLst/>
          </a:prstGeom>
          <a:noFill/>
        </p:spPr>
        <p:txBody>
          <a:bodyPr wrap="none" rtlCol="0">
            <a:spAutoFit/>
          </a:bodyPr>
          <a:lstStyle/>
          <a:p>
            <a:r>
              <a:rPr lang="en-US" sz="3800" b="1" smtClean="0">
                <a:solidFill>
                  <a:srgbClr val="0000FF"/>
                </a:solidFill>
                <a:latin typeface="Times New Roman" pitchFamily="18" charset="0"/>
                <a:cs typeface="Times New Roman" pitchFamily="18" charset="0"/>
              </a:rPr>
              <a:t>Hải đăng dùng để </a:t>
            </a:r>
            <a:r>
              <a:rPr lang="vi-VN" sz="3600" b="1">
                <a:solidFill>
                  <a:srgbClr val="0000FF"/>
                </a:solidFill>
                <a:latin typeface="Times New Roman" pitchFamily="18" charset="0"/>
                <a:cs typeface="Times New Roman" pitchFamily="18" charset="0"/>
              </a:rPr>
              <a:t>giúp tàu thuyền định hướng đi lại giữa đại dương</a:t>
            </a:r>
            <a:endParaRPr lang="en-US" sz="38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921</TotalTime>
  <Words>96</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152</cp:revision>
  <dcterms:created xsi:type="dcterms:W3CDTF">2022-07-10T01:37:20Z</dcterms:created>
  <dcterms:modified xsi:type="dcterms:W3CDTF">2022-08-10T13:57:26Z</dcterms:modified>
</cp:coreProperties>
</file>