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672"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10/8/2022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10/8/2022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10/8/2022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10/8/2022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10/8/2022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10/8/2022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10/8/2022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5236910" y="0"/>
            <a:ext cx="5492209" cy="1053845"/>
            <a:chOff x="4539228" y="172432"/>
            <a:chExt cx="5399539" cy="1053845"/>
          </a:xfrm>
        </p:grpSpPr>
        <p:sp>
          <p:nvSpPr>
            <p:cNvPr id="10" name="TextBox 9"/>
            <p:cNvSpPr txBox="1"/>
            <p:nvPr/>
          </p:nvSpPr>
          <p:spPr>
            <a:xfrm>
              <a:off x="4539228"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11" name="TextBox 10"/>
            <p:cNvSpPr txBox="1"/>
            <p:nvPr/>
          </p:nvSpPr>
          <p:spPr>
            <a:xfrm>
              <a:off x="6267967" y="641502"/>
              <a:ext cx="1956391" cy="584775"/>
            </a:xfrm>
            <a:prstGeom prst="rect">
              <a:avLst/>
            </a:prstGeom>
            <a:noFill/>
          </p:spPr>
          <p:txBody>
            <a:bodyPr wrap="none" rtlCol="0">
              <a:spAutoFit/>
            </a:bodyPr>
            <a:lstStyle/>
            <a:p>
              <a:r>
                <a:rPr lang="en-US" sz="3200" b="1" u="sng" smtClean="0">
                  <a:solidFill>
                    <a:srgbClr val="FF0066"/>
                  </a:solidFill>
                  <a:latin typeface="Times New Roman" pitchFamily="18" charset="0"/>
                  <a:cs typeface="Times New Roman" pitchFamily="18" charset="0"/>
                </a:rPr>
                <a:t>Tiếng Việt</a:t>
              </a:r>
              <a:endParaRPr lang="en-US" sz="3200" b="1" u="sng">
                <a:solidFill>
                  <a:srgbClr val="FF0066"/>
                </a:solidFill>
                <a:latin typeface="Times New Roman" pitchFamily="18" charset="0"/>
                <a:cs typeface="Times New Roman" pitchFamily="18" charset="0"/>
              </a:endParaRPr>
            </a:p>
          </p:txBody>
        </p:sp>
      </p:grpSp>
      <p:sp>
        <p:nvSpPr>
          <p:cNvPr id="12" name="TextBox 11"/>
          <p:cNvSpPr txBox="1"/>
          <p:nvPr/>
        </p:nvSpPr>
        <p:spPr>
          <a:xfrm>
            <a:off x="2065338" y="5257800"/>
            <a:ext cx="5394425" cy="677108"/>
          </a:xfrm>
          <a:prstGeom prst="rect">
            <a:avLst/>
          </a:prstGeom>
          <a:noFill/>
        </p:spPr>
        <p:txBody>
          <a:bodyPr wrap="none" rtlCol="0">
            <a:spAutoFit/>
          </a:bodyPr>
          <a:lstStyle/>
          <a:p>
            <a:r>
              <a:rPr lang="en-US" sz="3800" b="1" smtClean="0">
                <a:solidFill>
                  <a:srgbClr val="FF0000"/>
                </a:solidFill>
                <a:latin typeface="Times New Roman" pitchFamily="18" charset="0"/>
                <a:cs typeface="Times New Roman" pitchFamily="18" charset="0"/>
              </a:rPr>
              <a:t>Nội dung bài này nói gì?</a:t>
            </a:r>
            <a:endParaRPr lang="en-US" sz="3800" b="1">
              <a:solidFill>
                <a:srgbClr val="FF0000"/>
              </a:solidFill>
              <a:latin typeface="Times New Roman" pitchFamily="18" charset="0"/>
              <a:cs typeface="Times New Roman" pitchFamily="18" charset="0"/>
            </a:endParaRPr>
          </a:p>
        </p:txBody>
      </p:sp>
      <p:sp>
        <p:nvSpPr>
          <p:cNvPr id="13" name="TextBox 12"/>
          <p:cNvSpPr txBox="1"/>
          <p:nvPr/>
        </p:nvSpPr>
        <p:spPr>
          <a:xfrm>
            <a:off x="1508920" y="6248400"/>
            <a:ext cx="13868400" cy="1938992"/>
          </a:xfrm>
          <a:prstGeom prst="rect">
            <a:avLst/>
          </a:prstGeom>
          <a:noFill/>
        </p:spPr>
        <p:txBody>
          <a:bodyPr wrap="square" rtlCol="0">
            <a:spAutoFit/>
          </a:bodyPr>
          <a:lstStyle/>
          <a:p>
            <a:pPr algn="just"/>
            <a:r>
              <a:rPr lang="nl-NL" sz="4000" b="1" i="1" smtClean="0">
                <a:solidFill>
                  <a:srgbClr val="0000FF"/>
                </a:solidFill>
                <a:latin typeface="Times New Roman" panose="02020603050405020304" pitchFamily="18" charset="0"/>
                <a:cs typeface="Times New Roman" panose="02020603050405020304" pitchFamily="18" charset="0"/>
              </a:rPr>
              <a:t>    Công </a:t>
            </a:r>
            <a:r>
              <a:rPr lang="nl-NL" sz="4000" b="1" i="1">
                <a:solidFill>
                  <a:srgbClr val="0000FF"/>
                </a:solidFill>
                <a:latin typeface="Times New Roman" panose="02020603050405020304" pitchFamily="18" charset="0"/>
                <a:cs typeface="Times New Roman" panose="02020603050405020304" pitchFamily="18" charset="0"/>
              </a:rPr>
              <a:t>việc của những người canh giữ hải đăng vô cùng vất vả, hiểm </a:t>
            </a:r>
            <a:r>
              <a:rPr lang="nl-NL" sz="4000" b="1" i="1">
                <a:solidFill>
                  <a:srgbClr val="0000FF"/>
                </a:solidFill>
                <a:latin typeface="Times New Roman" panose="02020603050405020304" pitchFamily="18" charset="0"/>
                <a:cs typeface="Times New Roman" panose="02020603050405020304" pitchFamily="18" charset="0"/>
              </a:rPr>
              <a:t>nguy</a:t>
            </a:r>
            <a:r>
              <a:rPr lang="nl-NL" sz="4000" b="1" i="1" smtClean="0">
                <a:solidFill>
                  <a:srgbClr val="0000FF"/>
                </a:solidFill>
                <a:latin typeface="Times New Roman" panose="02020603050405020304" pitchFamily="18" charset="0"/>
                <a:cs typeface="Times New Roman" panose="02020603050405020304" pitchFamily="18" charset="0"/>
              </a:rPr>
              <a:t>. Làm </a:t>
            </a:r>
            <a:r>
              <a:rPr lang="nl-NL" sz="4000" b="1" i="1">
                <a:solidFill>
                  <a:srgbClr val="0000FF"/>
                </a:solidFill>
                <a:latin typeface="Times New Roman" panose="02020603050405020304" pitchFamily="18" charset="0"/>
                <a:cs typeface="Times New Roman" panose="02020603050405020304" pitchFamily="18" charset="0"/>
              </a:rPr>
              <a:t>tốt công việc đó, những người canh giữ hải đăng đã chứng tỏ tình yêu với biển đảo, với đất nước.</a:t>
            </a:r>
            <a:endParaRPr lang="en-US" sz="3800" b="1" i="1">
              <a:solidFill>
                <a:srgbClr val="0000FF"/>
              </a:solidFill>
              <a:latin typeface="Times New Roman" pitchFamily="18" charset="0"/>
              <a:cs typeface="Times New Roman" pitchFamily="18" charset="0"/>
            </a:endParaRPr>
          </a:p>
        </p:txBody>
      </p:sp>
      <p:sp>
        <p:nvSpPr>
          <p:cNvPr id="7" name="Rectangle 6"/>
          <p:cNvSpPr/>
          <p:nvPr/>
        </p:nvSpPr>
        <p:spPr>
          <a:xfrm>
            <a:off x="1508919" y="1676400"/>
            <a:ext cx="14020800" cy="3016210"/>
          </a:xfrm>
          <a:prstGeom prst="rect">
            <a:avLst/>
          </a:prstGeom>
        </p:spPr>
        <p:txBody>
          <a:bodyPr wrap="square">
            <a:spAutoFit/>
          </a:bodyPr>
          <a:lstStyle/>
          <a:p>
            <a:pPr indent="571500" algn="just"/>
            <a:r>
              <a:rPr lang="en-US" sz="3800" b="1" smtClean="0">
                <a:solidFill>
                  <a:srgbClr val="FF0000"/>
                </a:solidFill>
                <a:latin typeface="Times New Roman" pitchFamily="18" charset="0"/>
                <a:cs typeface="Times New Roman" pitchFamily="18" charset="0"/>
              </a:rPr>
              <a:t>Đọc đoạn văn sau và trả lời câu hỏi:</a:t>
            </a:r>
          </a:p>
          <a:p>
            <a:pPr indent="571500" algn="just"/>
            <a:r>
              <a:rPr lang="vi-VN" sz="3800" b="1" smtClean="0">
                <a:solidFill>
                  <a:srgbClr val="0000FF"/>
                </a:solidFill>
                <a:latin typeface="Times New Roman" pitchFamily="18" charset="0"/>
                <a:cs typeface="Times New Roman" pitchFamily="18" charset="0"/>
              </a:rPr>
              <a:t>Ngọn </a:t>
            </a:r>
            <a:r>
              <a:rPr lang="vi-VN" sz="3800" b="1">
                <a:solidFill>
                  <a:srgbClr val="0000FF"/>
                </a:solidFill>
                <a:latin typeface="Times New Roman" pitchFamily="18" charset="0"/>
                <a:cs typeface="Times New Roman" pitchFamily="18" charset="0"/>
              </a:rPr>
              <a:t>đèn biển không bao giờ tắt trong đêm là nhờ công sức của những người canh giữ hải đăng. Với lòng yêu nghề, yêu biển đảo quê hương, họ đã vượt qua bao khó khăn, gian khổ nơi biển khơi xa vắng, góp sức mình bảo vệ vùng biển, vùng trời của Tổ </a:t>
            </a:r>
            <a:r>
              <a:rPr lang="vi-VN" sz="3800" b="1">
                <a:solidFill>
                  <a:srgbClr val="0000FF"/>
                </a:solidFill>
                <a:latin typeface="Times New Roman" pitchFamily="18" charset="0"/>
                <a:cs typeface="Times New Roman" pitchFamily="18" charset="0"/>
              </a:rPr>
              <a:t>quốc</a:t>
            </a:r>
            <a:r>
              <a:rPr lang="vi-VN" sz="3800" b="1" smtClean="0">
                <a:solidFill>
                  <a:srgbClr val="0000FF"/>
                </a:solidFill>
                <a:latin typeface="Times New Roman" pitchFamily="18" charset="0"/>
                <a:cs typeface="Times New Roman" pitchFamily="18" charset="0"/>
              </a:rPr>
              <a:t>.</a:t>
            </a:r>
            <a:endParaRPr lang="vi-VN" sz="3800" b="1">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934</TotalTime>
  <Words>132</Words>
  <Application>Microsoft Office PowerPoint</Application>
  <PresentationFormat>Custom</PresentationFormat>
  <Paragraphs>6</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155</cp:revision>
  <dcterms:created xsi:type="dcterms:W3CDTF">2022-07-10T01:37:20Z</dcterms:created>
  <dcterms:modified xsi:type="dcterms:W3CDTF">2022-08-10T14:10:31Z</dcterms:modified>
</cp:coreProperties>
</file>