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10/8/2022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10/8/2022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10/8/2022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10/8/2022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10/8/2022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10/8/2022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236910" y="0"/>
            <a:ext cx="5492209" cy="1053845"/>
            <a:chOff x="4539228" y="172432"/>
            <a:chExt cx="5399539" cy="1053845"/>
          </a:xfrm>
        </p:grpSpPr>
        <p:sp>
          <p:nvSpPr>
            <p:cNvPr id="10" name="TextBox 9"/>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1" name="TextBox 10"/>
            <p:cNvSpPr txBox="1"/>
            <p:nvPr/>
          </p:nvSpPr>
          <p:spPr>
            <a:xfrm>
              <a:off x="6718466" y="641502"/>
              <a:ext cx="1956391"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sp>
        <p:nvSpPr>
          <p:cNvPr id="12" name="TextBox 11"/>
          <p:cNvSpPr txBox="1"/>
          <p:nvPr/>
        </p:nvSpPr>
        <p:spPr>
          <a:xfrm>
            <a:off x="2050257" y="5791200"/>
            <a:ext cx="13122503" cy="677108"/>
          </a:xfrm>
          <a:prstGeom prst="rect">
            <a:avLst/>
          </a:prstGeom>
          <a:noFill/>
        </p:spPr>
        <p:txBody>
          <a:bodyPr wrap="none" rtlCol="0">
            <a:spAutoFit/>
          </a:bodyPr>
          <a:lstStyle/>
          <a:p>
            <a:r>
              <a:rPr lang="vi-VN" sz="3800" b="1">
                <a:solidFill>
                  <a:srgbClr val="FF0000"/>
                </a:solidFill>
                <a:latin typeface="Times New Roman" pitchFamily="18" charset="0"/>
                <a:cs typeface="Times New Roman" pitchFamily="18" charset="0"/>
              </a:rPr>
              <a:t>Để những ngọn đèn chiếu sáng </a:t>
            </a:r>
            <a:r>
              <a:rPr lang="vi-VN" sz="3800" b="1">
                <a:solidFill>
                  <a:srgbClr val="FF0000"/>
                </a:solidFill>
                <a:latin typeface="Times New Roman" pitchFamily="18" charset="0"/>
                <a:cs typeface="Times New Roman" pitchFamily="18" charset="0"/>
              </a:rPr>
              <a:t>đêm </a:t>
            </a:r>
            <a:r>
              <a:rPr lang="vi-VN" sz="3800" b="1" smtClean="0">
                <a:solidFill>
                  <a:srgbClr val="FF0000"/>
                </a:solidFill>
                <a:latin typeface="Times New Roman" pitchFamily="18" charset="0"/>
                <a:cs typeface="Times New Roman" pitchFamily="18" charset="0"/>
              </a:rPr>
              <a:t>đêm</a:t>
            </a:r>
            <a:r>
              <a:rPr lang="en-US" sz="3800" b="1" smtClean="0">
                <a:solidFill>
                  <a:srgbClr val="FF0000"/>
                </a:solidFill>
                <a:latin typeface="Times New Roman" pitchFamily="18" charset="0"/>
                <a:cs typeface="Times New Roman" pitchFamily="18" charset="0"/>
              </a:rPr>
              <a:t>, người ta phải àm gì?</a:t>
            </a:r>
            <a:endParaRPr lang="en-US" sz="3800" b="1">
              <a:solidFill>
                <a:srgbClr val="FF0000"/>
              </a:solidFill>
              <a:latin typeface="Times New Roman" pitchFamily="18" charset="0"/>
              <a:cs typeface="Times New Roman" pitchFamily="18" charset="0"/>
            </a:endParaRPr>
          </a:p>
        </p:txBody>
      </p:sp>
      <p:sp>
        <p:nvSpPr>
          <p:cNvPr id="13" name="TextBox 12"/>
          <p:cNvSpPr txBox="1"/>
          <p:nvPr/>
        </p:nvSpPr>
        <p:spPr>
          <a:xfrm>
            <a:off x="2065338" y="6705600"/>
            <a:ext cx="12093375" cy="677108"/>
          </a:xfrm>
          <a:prstGeom prst="rect">
            <a:avLst/>
          </a:prstGeom>
          <a:noFill/>
        </p:spPr>
        <p:txBody>
          <a:bodyPr wrap="none" rtlCol="0">
            <a:spAutoFit/>
          </a:bodyPr>
          <a:lstStyle/>
          <a:p>
            <a:r>
              <a:rPr lang="en-US" sz="3800" b="1" smtClean="0">
                <a:solidFill>
                  <a:srgbClr val="0000FF"/>
                </a:solidFill>
                <a:latin typeface="Times New Roman" pitchFamily="18" charset="0"/>
                <a:cs typeface="Times New Roman" pitchFamily="18" charset="0"/>
              </a:rPr>
              <a:t>P</a:t>
            </a:r>
            <a:r>
              <a:rPr lang="vi-VN" sz="3800" b="1" smtClean="0">
                <a:solidFill>
                  <a:srgbClr val="0000FF"/>
                </a:solidFill>
                <a:latin typeface="Times New Roman" pitchFamily="18" charset="0"/>
                <a:cs typeface="Times New Roman" pitchFamily="18" charset="0"/>
              </a:rPr>
              <a:t>hải </a:t>
            </a:r>
            <a:r>
              <a:rPr lang="vi-VN" sz="3800" b="1">
                <a:solidFill>
                  <a:srgbClr val="0000FF"/>
                </a:solidFill>
                <a:latin typeface="Times New Roman" pitchFamily="18" charset="0"/>
                <a:cs typeface="Times New Roman" pitchFamily="18" charset="0"/>
              </a:rPr>
              <a:t>thay phiên nhau kiểm tra, bảo dưỡng thường xuyên.</a:t>
            </a:r>
            <a:endParaRPr lang="en-US" sz="3800" b="1">
              <a:solidFill>
                <a:srgbClr val="0000FF"/>
              </a:solidFill>
              <a:latin typeface="Times New Roman" pitchFamily="18" charset="0"/>
              <a:cs typeface="Times New Roman" pitchFamily="18" charset="0"/>
            </a:endParaRPr>
          </a:p>
        </p:txBody>
      </p:sp>
      <p:sp>
        <p:nvSpPr>
          <p:cNvPr id="7" name="Rectangle 6"/>
          <p:cNvSpPr/>
          <p:nvPr/>
        </p:nvSpPr>
        <p:spPr>
          <a:xfrm>
            <a:off x="1356519" y="1752600"/>
            <a:ext cx="13868400" cy="3600986"/>
          </a:xfrm>
          <a:prstGeom prst="rect">
            <a:avLst/>
          </a:prstGeom>
        </p:spPr>
        <p:txBody>
          <a:bodyPr wrap="square">
            <a:spAutoFit/>
          </a:bodyPr>
          <a:lstStyle/>
          <a:p>
            <a:pPr indent="749300" algn="just"/>
            <a:r>
              <a:rPr lang="en-US" sz="3800" b="1" smtClean="0">
                <a:solidFill>
                  <a:srgbClr val="FF0000"/>
                </a:solidFill>
                <a:latin typeface="Times New Roman" pitchFamily="18" charset="0"/>
                <a:cs typeface="Times New Roman" pitchFamily="18" charset="0"/>
              </a:rPr>
              <a:t>Đọc đoạn văn sau và trả lời câu hỏi:</a:t>
            </a:r>
          </a:p>
          <a:p>
            <a:pPr indent="749300" algn="just"/>
            <a:r>
              <a:rPr lang="vi-VN" sz="3800" b="1" smtClean="0">
                <a:solidFill>
                  <a:srgbClr val="0000FF"/>
                </a:solidFill>
                <a:latin typeface="Times New Roman" pitchFamily="18" charset="0"/>
                <a:cs typeface="Times New Roman" pitchFamily="18" charset="0"/>
              </a:rPr>
              <a:t>Những </a:t>
            </a:r>
            <a:r>
              <a:rPr lang="vi-VN" sz="3800" b="1">
                <a:solidFill>
                  <a:srgbClr val="0000FF"/>
                </a:solidFill>
                <a:latin typeface="Times New Roman" pitchFamily="18" charset="0"/>
                <a:cs typeface="Times New Roman" pitchFamily="18" charset="0"/>
              </a:rPr>
              <a:t>ngọn hải đăng được thắp sáng bằng điện năng lượng mặt trời, nhưng khi năng lượng yếu thì phải lập tức thay thế bằng máy phát điện. Để những ngọn đèn chiếu sáng đêm đêm, những người canh giữ hải đăng phải thay phiên nhau kiểm tra, bảo dưỡng thường </a:t>
            </a:r>
            <a:r>
              <a:rPr lang="vi-VN" sz="3800" b="1">
                <a:solidFill>
                  <a:srgbClr val="0000FF"/>
                </a:solidFill>
                <a:latin typeface="Times New Roman" pitchFamily="18" charset="0"/>
                <a:cs typeface="Times New Roman" pitchFamily="18" charset="0"/>
              </a:rPr>
              <a:t>xuyên</a:t>
            </a:r>
            <a:r>
              <a:rPr lang="vi-VN" sz="3800" b="1" smtClean="0">
                <a:solidFill>
                  <a:srgbClr val="0000FF"/>
                </a:solidFill>
                <a:latin typeface="Times New Roman" pitchFamily="18" charset="0"/>
                <a:cs typeface="Times New Roman" pitchFamily="18" charset="0"/>
              </a:rPr>
              <a:t>.</a:t>
            </a:r>
            <a:endParaRPr lang="en-US" sz="38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923</TotalTime>
  <Words>105</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151</cp:revision>
  <dcterms:created xsi:type="dcterms:W3CDTF">2022-07-10T01:37:20Z</dcterms:created>
  <dcterms:modified xsi:type="dcterms:W3CDTF">2022-08-10T14:00:14Z</dcterms:modified>
</cp:coreProperties>
</file>