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20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5236910" y="89155"/>
            <a:ext cx="5492209" cy="1053845"/>
            <a:chOff x="4539228" y="172432"/>
            <a:chExt cx="5399539" cy="1053845"/>
          </a:xfrm>
        </p:grpSpPr>
        <p:sp>
          <p:nvSpPr>
            <p:cNvPr id="5" name="TextBox 4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6267967" y="641502"/>
              <a:ext cx="18888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32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447987" y="1811754"/>
            <a:ext cx="13914064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800100" algn="just"/>
            <a:r>
              <a:rPr lang="en-US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pPr indent="800100" algn="just"/>
            <a:r>
              <a:rPr lang="vi-VN" sz="4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Ngày </a:t>
            </a:r>
            <a:r>
              <a:rPr lang="vi-VN" sz="40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xưa, có một năm trời nắng hạn rất lâu, ruộng đồng nứt nẻ, cây cỏ trụi trơ, chim muông khát khô cả họng. </a:t>
            </a:r>
          </a:p>
          <a:p>
            <a:pPr indent="800100" algn="just"/>
            <a:r>
              <a:rPr lang="vi-VN" sz="4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Cóc </a:t>
            </a:r>
            <a:r>
              <a:rPr lang="vi-VN" sz="40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thấy nguy quá, bèn lên thiên đình kiện trời. Dọc đường, gặp Cua, Gấu, Cọp, Ong, Cáo. Tất cả đều xin đi theo</a:t>
            </a:r>
            <a:r>
              <a:rPr lang="vi-VN" sz="40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40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889919" y="5571292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Cóc và các loài vật lên kiện trời </a:t>
            </a:r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 điều </a:t>
            </a:r>
            <a:r>
              <a:rPr lang="en-US" sz="3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1889919" y="6553200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Vì t</a:t>
            </a:r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rời </a:t>
            </a:r>
            <a:r>
              <a:rPr lang="vi-VN" sz="3800" b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nắng hạn rất </a:t>
            </a:r>
            <a:r>
              <a:rPr lang="vi-VN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lâu</a:t>
            </a:r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mà không cho mưa xuống.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" grpId="0"/>
      <p:bldP spid="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907</TotalTime>
  <Words>74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153</cp:revision>
  <dcterms:created xsi:type="dcterms:W3CDTF">2022-07-10T01:37:20Z</dcterms:created>
  <dcterms:modified xsi:type="dcterms:W3CDTF">2022-08-11T15:35:22Z</dcterms:modified>
</cp:coreProperties>
</file>