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36910" y="0"/>
            <a:ext cx="5492209" cy="1053845"/>
            <a:chOff x="4539228" y="172432"/>
            <a:chExt cx="5399539" cy="1053845"/>
          </a:xfrm>
        </p:grpSpPr>
        <p:sp>
          <p:nvSpPr>
            <p:cNvPr id="5" name="TextBox 4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92939" y="641502"/>
              <a:ext cx="18888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76" name="TextBox 75"/>
          <p:cNvSpPr txBox="1"/>
          <p:nvPr/>
        </p:nvSpPr>
        <p:spPr>
          <a:xfrm>
            <a:off x="2194719" y="61808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Sau khi cóc sắp đặt xong mọi việc thì đã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356519" y="1676400"/>
            <a:ext cx="14097000" cy="42415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>
              <a:lnSpc>
                <a:spcPct val="120000"/>
              </a:lnSpc>
            </a:pP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863600">
              <a:lnSpc>
                <a:spcPct val="120000"/>
              </a:lnSpc>
            </a:pP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Đến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cửa nhà Trời, chỉ thấy một cái trống to, Cóc bảo : </a:t>
            </a:r>
          </a:p>
          <a:p>
            <a:pPr indent="863600" algn="just">
              <a:lnSpc>
                <a:spcPct val="120000"/>
              </a:lnSpc>
            </a:pP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 Anh Cua bò vào chum nước này, cô Ong đợi sau cánh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cửa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Còn chị Cáo, anh Gấu, anh Cọp thì nấp hai bên.</a:t>
            </a:r>
          </a:p>
          <a:p>
            <a:pPr indent="863600" algn="just">
              <a:lnSpc>
                <a:spcPct val="120000"/>
              </a:lnSpc>
            </a:pP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Sắp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đặt xong, Cóc một mình bước tới, lấy dùi đánh ba hồi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194719" y="70952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Cóc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bước tới, lấy dùi đánh ba hồi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trống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1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910</TotalTime>
  <Words>59</Words>
  <Application>Microsoft Office PowerPoint</Application>
  <PresentationFormat>Custom</PresentationFormat>
  <Paragraphs>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2022-08-11T14:29:07Z</dcterms:modified>
</cp:coreProperties>
</file>