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66" r:id="rId2"/>
  </p:sldIdLst>
  <p:sldSz cx="16276638" cy="9144000"/>
  <p:notesSz cx="6858000" cy="9144000"/>
  <p:defaultTextStyle>
    <a:defPPr>
      <a:defRPr lang="en-US"/>
    </a:defPPr>
    <a:lvl1pPr marL="0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29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88DFE8"/>
    <a:srgbClr val="FFCC29"/>
    <a:srgbClr val="FFDB69"/>
    <a:srgbClr val="FEF4EC"/>
    <a:srgbClr val="F688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672" y="-72"/>
      </p:cViewPr>
      <p:guideLst>
        <p:guide orient="horz" pos="2880"/>
        <p:guide pos="512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079AE0-E343-4431-9E77-3AB2AF9D83DA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77825" y="685800"/>
            <a:ext cx="610235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8D46B89-F200-43AA-B36B-6A2EF4B500B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1543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1pPr>
    <a:lvl2pPr marL="726262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2pPr>
    <a:lvl3pPr marL="1452524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3pPr>
    <a:lvl4pPr marL="2178787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4pPr>
    <a:lvl5pPr marL="2905049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5pPr>
    <a:lvl6pPr marL="3631311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6pPr>
    <a:lvl7pPr marL="4357573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7pPr>
    <a:lvl8pPr marL="5083835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8pPr>
    <a:lvl9pPr marL="5810098" algn="l" defTabSz="1452524" rtl="0" eaLnBrk="1" latinLnBrk="0" hangingPunct="1">
      <a:defRPr sz="1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20748" y="2840568"/>
            <a:ext cx="13835142" cy="196003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41496" y="5181600"/>
            <a:ext cx="11393647" cy="23368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7262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45252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217878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90504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6313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435757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50838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81009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077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637011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1007037" y="488951"/>
            <a:ext cx="6516307" cy="104013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9640" y="488951"/>
            <a:ext cx="19286120" cy="104013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08464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827448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85742" y="5875867"/>
            <a:ext cx="13835142" cy="1816100"/>
          </a:xfrm>
        </p:spPr>
        <p:txBody>
          <a:bodyPr anchor="t"/>
          <a:lstStyle>
            <a:lvl1pPr algn="l">
              <a:defRPr sz="64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85742" y="3875618"/>
            <a:ext cx="13835142" cy="2000249"/>
          </a:xfrm>
        </p:spPr>
        <p:txBody>
          <a:bodyPr anchor="b"/>
          <a:lstStyle>
            <a:lvl1pPr marL="0" indent="0">
              <a:buNone/>
              <a:defRPr sz="3200">
                <a:solidFill>
                  <a:schemeClr val="tx1">
                    <a:tint val="75000"/>
                  </a:schemeClr>
                </a:solidFill>
              </a:defRPr>
            </a:lvl1pPr>
            <a:lvl2pPr marL="726262" indent="0">
              <a:buNone/>
              <a:defRPr sz="2900">
                <a:solidFill>
                  <a:schemeClr val="tx1">
                    <a:tint val="75000"/>
                  </a:schemeClr>
                </a:solidFill>
              </a:defRPr>
            </a:lvl2pPr>
            <a:lvl3pPr marL="1452524" indent="0">
              <a:buNone/>
              <a:defRPr sz="2500">
                <a:solidFill>
                  <a:schemeClr val="tx1">
                    <a:tint val="75000"/>
                  </a:schemeClr>
                </a:solidFill>
              </a:defRPr>
            </a:lvl3pPr>
            <a:lvl4pPr marL="217878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4pPr>
            <a:lvl5pPr marL="2905049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5pPr>
            <a:lvl6pPr marL="3631311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6pPr>
            <a:lvl7pPr marL="4357573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7pPr>
            <a:lvl8pPr marL="5083835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8pPr>
            <a:lvl9pPr marL="5810098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15324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9640" y="2844800"/>
            <a:ext cx="12899800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620717" y="2844800"/>
            <a:ext cx="12902627" cy="8045451"/>
          </a:xfrm>
        </p:spPr>
        <p:txBody>
          <a:bodyPr/>
          <a:lstStyle>
            <a:lvl1pPr>
              <a:defRPr sz="4400"/>
            </a:lvl1pPr>
            <a:lvl2pPr>
              <a:defRPr sz="3800"/>
            </a:lvl2pPr>
            <a:lvl3pPr>
              <a:defRPr sz="3200"/>
            </a:lvl3pPr>
            <a:lvl4pPr>
              <a:defRPr sz="2900"/>
            </a:lvl4pPr>
            <a:lvl5pPr>
              <a:defRPr sz="2900"/>
            </a:lvl5pPr>
            <a:lvl6pPr>
              <a:defRPr sz="2900"/>
            </a:lvl6pPr>
            <a:lvl7pPr>
              <a:defRPr sz="2900"/>
            </a:lvl7pPr>
            <a:lvl8pPr>
              <a:defRPr sz="2900"/>
            </a:lvl8pPr>
            <a:lvl9pPr>
              <a:defRPr sz="29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6589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046817"/>
            <a:ext cx="7191675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3832" y="2899833"/>
            <a:ext cx="7191675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8268307" y="2046817"/>
            <a:ext cx="7194500" cy="853016"/>
          </a:xfrm>
        </p:spPr>
        <p:txBody>
          <a:bodyPr anchor="b"/>
          <a:lstStyle>
            <a:lvl1pPr marL="0" indent="0">
              <a:buNone/>
              <a:defRPr sz="3800" b="1"/>
            </a:lvl1pPr>
            <a:lvl2pPr marL="726262" indent="0">
              <a:buNone/>
              <a:defRPr sz="3200" b="1"/>
            </a:lvl2pPr>
            <a:lvl3pPr marL="1452524" indent="0">
              <a:buNone/>
              <a:defRPr sz="2900" b="1"/>
            </a:lvl3pPr>
            <a:lvl4pPr marL="2178787" indent="0">
              <a:buNone/>
              <a:defRPr sz="2500" b="1"/>
            </a:lvl4pPr>
            <a:lvl5pPr marL="2905049" indent="0">
              <a:buNone/>
              <a:defRPr sz="2500" b="1"/>
            </a:lvl5pPr>
            <a:lvl6pPr marL="3631311" indent="0">
              <a:buNone/>
              <a:defRPr sz="2500" b="1"/>
            </a:lvl6pPr>
            <a:lvl7pPr marL="4357573" indent="0">
              <a:buNone/>
              <a:defRPr sz="2500" b="1"/>
            </a:lvl7pPr>
            <a:lvl8pPr marL="5083835" indent="0">
              <a:buNone/>
              <a:defRPr sz="2500" b="1"/>
            </a:lvl8pPr>
            <a:lvl9pPr marL="5810098" indent="0">
              <a:buNone/>
              <a:defRPr sz="25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8268307" y="2899833"/>
            <a:ext cx="7194500" cy="526838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900"/>
            </a:lvl3pPr>
            <a:lvl4pPr>
              <a:defRPr sz="2500"/>
            </a:lvl4pPr>
            <a:lvl5pPr>
              <a:defRPr sz="2500"/>
            </a:lvl5pPr>
            <a:lvl6pPr>
              <a:defRPr sz="2500"/>
            </a:lvl6pPr>
            <a:lvl7pPr>
              <a:defRPr sz="2500"/>
            </a:lvl7pPr>
            <a:lvl8pPr>
              <a:defRPr sz="2500"/>
            </a:lvl8pPr>
            <a:lvl9pPr>
              <a:defRPr sz="25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644858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90075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4073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13833" y="364067"/>
            <a:ext cx="5354902" cy="1549400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63713" y="364067"/>
            <a:ext cx="9099093" cy="7804151"/>
          </a:xfrm>
        </p:spPr>
        <p:txBody>
          <a:bodyPr/>
          <a:lstStyle>
            <a:lvl1pPr>
              <a:defRPr sz="5100"/>
            </a:lvl1pPr>
            <a:lvl2pPr>
              <a:defRPr sz="4400"/>
            </a:lvl2pPr>
            <a:lvl3pPr>
              <a:defRPr sz="3800"/>
            </a:lvl3pPr>
            <a:lvl4pPr>
              <a:defRPr sz="3200"/>
            </a:lvl4pPr>
            <a:lvl5pPr>
              <a:defRPr sz="3200"/>
            </a:lvl5pPr>
            <a:lvl6pPr>
              <a:defRPr sz="3200"/>
            </a:lvl6pPr>
            <a:lvl7pPr>
              <a:defRPr sz="3200"/>
            </a:lvl7pPr>
            <a:lvl8pPr>
              <a:defRPr sz="3200"/>
            </a:lvl8pPr>
            <a:lvl9pPr>
              <a:defRPr sz="3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13833" y="1913467"/>
            <a:ext cx="5354902" cy="6254751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9790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190335" y="6400800"/>
            <a:ext cx="9765983" cy="755651"/>
          </a:xfrm>
        </p:spPr>
        <p:txBody>
          <a:bodyPr anchor="b"/>
          <a:lstStyle>
            <a:lvl1pPr algn="l">
              <a:defRPr sz="32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190335" y="817033"/>
            <a:ext cx="9765983" cy="5486400"/>
          </a:xfrm>
        </p:spPr>
        <p:txBody>
          <a:bodyPr/>
          <a:lstStyle>
            <a:lvl1pPr marL="0" indent="0">
              <a:buNone/>
              <a:defRPr sz="5100"/>
            </a:lvl1pPr>
            <a:lvl2pPr marL="726262" indent="0">
              <a:buNone/>
              <a:defRPr sz="4400"/>
            </a:lvl2pPr>
            <a:lvl3pPr marL="1452524" indent="0">
              <a:buNone/>
              <a:defRPr sz="3800"/>
            </a:lvl3pPr>
            <a:lvl4pPr marL="2178787" indent="0">
              <a:buNone/>
              <a:defRPr sz="3200"/>
            </a:lvl4pPr>
            <a:lvl5pPr marL="2905049" indent="0">
              <a:buNone/>
              <a:defRPr sz="3200"/>
            </a:lvl5pPr>
            <a:lvl6pPr marL="3631311" indent="0">
              <a:buNone/>
              <a:defRPr sz="3200"/>
            </a:lvl6pPr>
            <a:lvl7pPr marL="4357573" indent="0">
              <a:buNone/>
              <a:defRPr sz="3200"/>
            </a:lvl7pPr>
            <a:lvl8pPr marL="5083835" indent="0">
              <a:buNone/>
              <a:defRPr sz="3200"/>
            </a:lvl8pPr>
            <a:lvl9pPr marL="5810098" indent="0">
              <a:buNone/>
              <a:defRPr sz="32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190335" y="7156451"/>
            <a:ext cx="9765983" cy="1073149"/>
          </a:xfrm>
        </p:spPr>
        <p:txBody>
          <a:bodyPr/>
          <a:lstStyle>
            <a:lvl1pPr marL="0" indent="0">
              <a:buNone/>
              <a:defRPr sz="2200"/>
            </a:lvl1pPr>
            <a:lvl2pPr marL="726262" indent="0">
              <a:buNone/>
              <a:defRPr sz="1900"/>
            </a:lvl2pPr>
            <a:lvl3pPr marL="1452524" indent="0">
              <a:buNone/>
              <a:defRPr sz="1600"/>
            </a:lvl3pPr>
            <a:lvl4pPr marL="2178787" indent="0">
              <a:buNone/>
              <a:defRPr sz="1400"/>
            </a:lvl4pPr>
            <a:lvl5pPr marL="2905049" indent="0">
              <a:buNone/>
              <a:defRPr sz="1400"/>
            </a:lvl5pPr>
            <a:lvl6pPr marL="3631311" indent="0">
              <a:buNone/>
              <a:defRPr sz="1400"/>
            </a:lvl6pPr>
            <a:lvl7pPr marL="4357573" indent="0">
              <a:buNone/>
              <a:defRPr sz="1400"/>
            </a:lvl7pPr>
            <a:lvl8pPr marL="5083835" indent="0">
              <a:buNone/>
              <a:defRPr sz="1400"/>
            </a:lvl8pPr>
            <a:lvl9pPr marL="5810098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4B3276-3901-471F-8285-C92A8E75787C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9980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13832" y="366184"/>
            <a:ext cx="14648974" cy="1524000"/>
          </a:xfrm>
          <a:prstGeom prst="rect">
            <a:avLst/>
          </a:prstGeom>
        </p:spPr>
        <p:txBody>
          <a:bodyPr vert="horz" lIns="145252" tIns="72626" rIns="145252" bIns="72626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13832" y="2133601"/>
            <a:ext cx="14648974" cy="6034617"/>
          </a:xfrm>
          <a:prstGeom prst="rect">
            <a:avLst/>
          </a:prstGeom>
        </p:spPr>
        <p:txBody>
          <a:bodyPr vert="horz" lIns="145252" tIns="72626" rIns="145252" bIns="72626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13832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l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74B3276-3901-471F-8285-C92A8E75787C}" type="datetimeFigureOut">
              <a:rPr lang="en-US" smtClean="0"/>
              <a:t>11/8/2022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5561185" y="8475134"/>
            <a:ext cx="5154269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ct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1664924" y="8475134"/>
            <a:ext cx="3797882" cy="486833"/>
          </a:xfrm>
          <a:prstGeom prst="rect">
            <a:avLst/>
          </a:prstGeom>
        </p:spPr>
        <p:txBody>
          <a:bodyPr vert="horz" lIns="145252" tIns="72626" rIns="145252" bIns="72626" rtlCol="0" anchor="ctr"/>
          <a:lstStyle>
            <a:lvl1pPr algn="r">
              <a:defRPr sz="1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56E0E0-0191-4DF9-B347-48BEABCB12B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57901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452524" rtl="0" eaLnBrk="1" latinLnBrk="0" hangingPunct="1">
        <a:spcBef>
          <a:spcPct val="0"/>
        </a:spcBef>
        <a:buNone/>
        <a:defRPr sz="7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4697" indent="-544697" algn="l" defTabSz="1452524" rtl="0" eaLnBrk="1" latinLnBrk="0" hangingPunct="1">
        <a:spcBef>
          <a:spcPct val="20000"/>
        </a:spcBef>
        <a:buFont typeface="Arial" pitchFamily="34" charset="0"/>
        <a:buChar char="•"/>
        <a:defRPr sz="5100" kern="1200">
          <a:solidFill>
            <a:schemeClr val="tx1"/>
          </a:solidFill>
          <a:latin typeface="+mn-lt"/>
          <a:ea typeface="+mn-ea"/>
          <a:cs typeface="+mn-cs"/>
        </a:defRPr>
      </a:lvl1pPr>
      <a:lvl2pPr marL="1180176" indent="-453914" algn="l" defTabSz="1452524" rtl="0" eaLnBrk="1" latinLnBrk="0" hangingPunct="1">
        <a:spcBef>
          <a:spcPct val="20000"/>
        </a:spcBef>
        <a:buFont typeface="Arial" pitchFamily="34" charset="0"/>
        <a:buChar char="–"/>
        <a:defRPr sz="4400" kern="1200">
          <a:solidFill>
            <a:schemeClr val="tx1"/>
          </a:solidFill>
          <a:latin typeface="+mn-lt"/>
          <a:ea typeface="+mn-ea"/>
          <a:cs typeface="+mn-cs"/>
        </a:defRPr>
      </a:lvl2pPr>
      <a:lvl3pPr marL="1815656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800" kern="1200">
          <a:solidFill>
            <a:schemeClr val="tx1"/>
          </a:solidFill>
          <a:latin typeface="+mn-lt"/>
          <a:ea typeface="+mn-ea"/>
          <a:cs typeface="+mn-cs"/>
        </a:defRPr>
      </a:lvl3pPr>
      <a:lvl4pPr marL="2541918" indent="-363131" algn="l" defTabSz="1452524" rtl="0" eaLnBrk="1" latinLnBrk="0" hangingPunct="1">
        <a:spcBef>
          <a:spcPct val="20000"/>
        </a:spcBef>
        <a:buFont typeface="Arial" pitchFamily="34" charset="0"/>
        <a:buChar char="–"/>
        <a:defRPr sz="3200" kern="1200">
          <a:solidFill>
            <a:schemeClr val="tx1"/>
          </a:solidFill>
          <a:latin typeface="+mn-lt"/>
          <a:ea typeface="+mn-ea"/>
          <a:cs typeface="+mn-cs"/>
        </a:defRPr>
      </a:lvl4pPr>
      <a:lvl5pPr marL="3268180" indent="-363131" algn="l" defTabSz="1452524" rtl="0" eaLnBrk="1" latinLnBrk="0" hangingPunct="1">
        <a:spcBef>
          <a:spcPct val="20000"/>
        </a:spcBef>
        <a:buFont typeface="Arial" pitchFamily="34" charset="0"/>
        <a:buChar char="»"/>
        <a:defRPr sz="3200" kern="1200">
          <a:solidFill>
            <a:schemeClr val="tx1"/>
          </a:solidFill>
          <a:latin typeface="+mn-lt"/>
          <a:ea typeface="+mn-ea"/>
          <a:cs typeface="+mn-cs"/>
        </a:defRPr>
      </a:lvl5pPr>
      <a:lvl6pPr marL="3994442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6pPr>
      <a:lvl7pPr marL="4720704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7pPr>
      <a:lvl8pPr marL="5446967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8pPr>
      <a:lvl9pPr marL="6173229" indent="-363131" algn="l" defTabSz="1452524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726262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2pPr>
      <a:lvl3pPr marL="1452524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3pPr>
      <a:lvl4pPr marL="2178787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4pPr>
      <a:lvl5pPr marL="2905049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5pPr>
      <a:lvl6pPr marL="3631311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6pPr>
      <a:lvl7pPr marL="4357573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7pPr>
      <a:lvl8pPr marL="5083835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8pPr>
      <a:lvl9pPr marL="5810098" algn="l" defTabSz="1452524" rtl="0" eaLnBrk="1" latinLnBrk="0" hangingPunct="1">
        <a:defRPr sz="29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roup 8"/>
          <p:cNvGrpSpPr/>
          <p:nvPr/>
        </p:nvGrpSpPr>
        <p:grpSpPr>
          <a:xfrm>
            <a:off x="5236910" y="0"/>
            <a:ext cx="5492209" cy="1053845"/>
            <a:chOff x="4539228" y="172432"/>
            <a:chExt cx="5399539" cy="1053845"/>
          </a:xfrm>
        </p:grpSpPr>
        <p:sp>
          <p:nvSpPr>
            <p:cNvPr id="10" name="TextBox 9"/>
            <p:cNvSpPr txBox="1"/>
            <p:nvPr/>
          </p:nvSpPr>
          <p:spPr>
            <a:xfrm>
              <a:off x="4539228" y="172432"/>
              <a:ext cx="5399539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800" smtClean="0">
                  <a:solidFill>
                    <a:srgbClr val="0000CC"/>
                  </a:solidFill>
                  <a:latin typeface="Times New Roman" pitchFamily="18" charset="0"/>
                  <a:cs typeface="Times New Roman" pitchFamily="18" charset="0"/>
                </a:rPr>
                <a:t>Thứ……ngày…..tháng…..năm…….</a:t>
              </a:r>
              <a:endParaRPr lang="en-US" sz="2800">
                <a:solidFill>
                  <a:srgbClr val="0000CC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6292939" y="641502"/>
              <a:ext cx="1888877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b="1" u="sng" smtClean="0">
                  <a:solidFill>
                    <a:srgbClr val="FF0066"/>
                  </a:solidFill>
                  <a:latin typeface="Times New Roman" pitchFamily="18" charset="0"/>
                  <a:cs typeface="Times New Roman" pitchFamily="18" charset="0"/>
                </a:rPr>
                <a:t>Tiếng việt</a:t>
              </a:r>
              <a:endParaRPr lang="en-US" sz="3200" b="1" u="sng">
                <a:solidFill>
                  <a:srgbClr val="FF006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1737519" y="7315200"/>
            <a:ext cx="13030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Ngày nay mỗi lần muốn trời mưa thì cóc thường làm gì?</a:t>
            </a:r>
            <a:endParaRPr lang="en-US" sz="3800" b="1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1280319" y="1066800"/>
            <a:ext cx="14097000" cy="62971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863600" algn="just">
              <a:lnSpc>
                <a:spcPct val="120000"/>
              </a:lnSpc>
            </a:pPr>
            <a:r>
              <a:rPr lang="en-US" sz="36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Đọc đoạn văn sau và trả lời câu hỏi:</a:t>
            </a:r>
          </a:p>
          <a:p>
            <a:pPr algn="just"/>
            <a:r>
              <a:rPr lang="vi-VN" sz="36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Trời túng thế, đành mời Cóc vào. Cóc tâu :</a:t>
            </a:r>
          </a:p>
          <a:p>
            <a:pPr algn="just"/>
            <a:r>
              <a:rPr lang="vi-VN" sz="36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Muôn tâu </a:t>
            </a:r>
            <a:r>
              <a:rPr lang="vi-VN" sz="36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Thượng </a:t>
            </a:r>
            <a:r>
              <a:rPr lang="vi-VN" sz="36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đế! </a:t>
            </a:r>
            <a:r>
              <a:rPr lang="vi-VN" sz="36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Đã lâu lắm rồi, trần gian không hề được một giọt nước mưa. Thượng đế cần làm mưa ngay để cứu muôn loài.</a:t>
            </a:r>
          </a:p>
          <a:p>
            <a:pPr algn="just"/>
            <a:r>
              <a:rPr lang="vi-VN" sz="36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    Trời sợ trần gian nổi loạn, dịu giọng nói : </a:t>
            </a:r>
          </a:p>
          <a:p>
            <a:pPr algn="just"/>
            <a:r>
              <a:rPr lang="vi-VN" sz="36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Thôi cậu về đi. Ta sẽ cho mưa xuống !</a:t>
            </a:r>
          </a:p>
          <a:p>
            <a:pPr algn="just"/>
            <a:r>
              <a:rPr lang="vi-VN" sz="36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    Lại còn dặn thêm:</a:t>
            </a:r>
          </a:p>
          <a:p>
            <a:pPr algn="just"/>
            <a:r>
              <a:rPr lang="vi-VN" sz="36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- Lần sau, hễ muốn mưa, cậu chỉ cần nghiến răng báo hiệu cho ta, khỏi phải lên đây !</a:t>
            </a:r>
          </a:p>
          <a:p>
            <a:pPr algn="just"/>
            <a:r>
              <a:rPr lang="vi-VN" sz="36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    Cóc về đến trần gian thì nước đã ngập cả ruộng đồng.</a:t>
            </a:r>
          </a:p>
          <a:p>
            <a:pPr algn="just"/>
            <a:r>
              <a:rPr lang="vi-VN" sz="36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    Từ đó, hễ Cóc nghiến răng là trời đổ </a:t>
            </a:r>
            <a:r>
              <a:rPr lang="vi-VN" sz="360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mưa</a:t>
            </a:r>
            <a:r>
              <a:rPr lang="vi-VN" sz="360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vi-VN" sz="3600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194719" y="8229600"/>
            <a:ext cx="130302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800" b="1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Cóc ngồi nghiến răng.</a:t>
            </a:r>
            <a:endParaRPr lang="vi-VN" sz="3800" b="1">
              <a:solidFill>
                <a:srgbClr val="0000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401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947</TotalTime>
  <Words>82</Words>
  <Application>Microsoft Office PowerPoint</Application>
  <PresentationFormat>Custom</PresentationFormat>
  <Paragraphs>13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154</cp:revision>
  <dcterms:created xsi:type="dcterms:W3CDTF">2022-07-10T01:37:20Z</dcterms:created>
  <dcterms:modified xsi:type="dcterms:W3CDTF">2022-08-11T15:05:18Z</dcterms:modified>
</cp:coreProperties>
</file>