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27" r:id="rId2"/>
    <p:sldId id="407" r:id="rId3"/>
    <p:sldId id="408" r:id="rId4"/>
    <p:sldId id="441" r:id="rId5"/>
    <p:sldId id="442" r:id="rId6"/>
    <p:sldId id="443" r:id="rId7"/>
    <p:sldId id="340" r:id="rId8"/>
  </p:sldIdLst>
  <p:sldSz cx="16276638" cy="9144000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3399"/>
    <a:srgbClr val="FF0066"/>
    <a:srgbClr val="FF7C80"/>
    <a:srgbClr val="EDF6F7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54" d="100"/>
          <a:sy n="54" d="100"/>
        </p:scale>
        <p:origin x="564" y="4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7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883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153263" y="4343401"/>
            <a:ext cx="12385855" cy="17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Tiếng Việt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4: NHỮNG CÁI TÊN ĐÁNG YÊU (T4)</a:t>
            </a:r>
            <a:endParaRPr 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058378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919" y="5612310"/>
            <a:ext cx="3580054" cy="293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Rectangle 95"/>
          <p:cNvSpPr>
            <a:spLocks noChangeArrowheads="1"/>
          </p:cNvSpPr>
          <p:nvPr/>
        </p:nvSpPr>
        <p:spPr bwMode="auto">
          <a:xfrm>
            <a:off x="4874186" y="1258669"/>
            <a:ext cx="6079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Ô CỬA BÍ MẬT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330625" y="2862294"/>
            <a:ext cx="2148131" cy="2712606"/>
            <a:chOff x="990600" y="2621280"/>
            <a:chExt cx="2438400" cy="301138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1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240400" y="2834641"/>
            <a:ext cx="2148131" cy="2712606"/>
            <a:chOff x="990600" y="2621280"/>
            <a:chExt cx="2438400" cy="301138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2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330624" y="5961669"/>
            <a:ext cx="2148131" cy="2712606"/>
            <a:chOff x="990600" y="2621280"/>
            <a:chExt cx="2438400" cy="3011385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3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240399" y="5943601"/>
            <a:ext cx="2148131" cy="2712606"/>
            <a:chOff x="990600" y="2621280"/>
            <a:chExt cx="2438400" cy="301138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4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595480" y="2862746"/>
            <a:ext cx="3794015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Điền ât hay âc:</a:t>
            </a:r>
          </a:p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44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…...</a:t>
            </a:r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vả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04390" y="3547356"/>
            <a:ext cx="822215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ất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166519" y="2891792"/>
            <a:ext cx="4511566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Điền ơn hay ơng:</a:t>
            </a:r>
          </a:p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chập ch</a:t>
            </a:r>
            <a:r>
              <a:rPr lang="en-US" sz="44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…...</a:t>
            </a:r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802399" y="3551466"/>
            <a:ext cx="822215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ờn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6494" y="5867400"/>
            <a:ext cx="3794015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Điền ? hay ~:</a:t>
            </a:r>
          </a:p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nhê nhại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930086" y="6220836"/>
            <a:ext cx="822215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525294" y="5821686"/>
            <a:ext cx="3794015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Điền at hay ac:</a:t>
            </a:r>
          </a:p>
          <a:p>
            <a:pPr algn="ctr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en-US" sz="44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…..</a:t>
            </a:r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liền tay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249304" y="6482232"/>
            <a:ext cx="822215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17550" indent="-2603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436688" indent="-5222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154238" indent="-7826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3375" indent="-10445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ạt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280319" y="1828800"/>
            <a:ext cx="75569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1. Tìm hiểu về hoạt động trồng cây.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17134" y="149573"/>
            <a:ext cx="6706712" cy="1595982"/>
            <a:chOff x="4617134" y="149573"/>
            <a:chExt cx="6706712" cy="1595982"/>
          </a:xfrm>
        </p:grpSpPr>
        <p:grpSp>
          <p:nvGrpSpPr>
            <p:cNvPr id="15" name="Group 14"/>
            <p:cNvGrpSpPr/>
            <p:nvPr/>
          </p:nvGrpSpPr>
          <p:grpSpPr>
            <a:xfrm>
              <a:off x="4617134" y="149573"/>
              <a:ext cx="6255239" cy="1055790"/>
              <a:chOff x="4539228" y="210532"/>
              <a:chExt cx="6149694" cy="1055790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2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2617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8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" name="Rectangle 95"/>
            <p:cNvSpPr>
              <a:spLocks noChangeArrowheads="1"/>
            </p:cNvSpPr>
            <p:nvPr/>
          </p:nvSpPr>
          <p:spPr bwMode="auto">
            <a:xfrm>
              <a:off x="4664908" y="1160780"/>
              <a:ext cx="66589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GB" sz="3200" b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NHỮNG CÁI TÊN ĐÁNG YÊU (T4)</a:t>
              </a: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280319" y="1828800"/>
            <a:ext cx="1417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2. Tìm hiểu về các bước viết đoạn văn kể về các hoạt động theo tranh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008310" y="149573"/>
            <a:ext cx="5909816" cy="1364247"/>
            <a:chOff x="5008310" y="149573"/>
            <a:chExt cx="5909816" cy="1364247"/>
          </a:xfrm>
        </p:grpSpPr>
        <p:grpSp>
          <p:nvGrpSpPr>
            <p:cNvPr id="15" name="Group 14"/>
            <p:cNvGrpSpPr/>
            <p:nvPr/>
          </p:nvGrpSpPr>
          <p:grpSpPr>
            <a:xfrm>
              <a:off x="5008310" y="149573"/>
              <a:ext cx="5492209" cy="883592"/>
              <a:chOff x="4923803" y="210532"/>
              <a:chExt cx="5399539" cy="88359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923803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632459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" name="Rectangle 95"/>
            <p:cNvSpPr>
              <a:spLocks noChangeArrowheads="1"/>
            </p:cNvSpPr>
            <p:nvPr/>
          </p:nvSpPr>
          <p:spPr bwMode="auto">
            <a:xfrm>
              <a:off x="5070628" y="990600"/>
              <a:ext cx="584749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GB" sz="2800" b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NHỮNG CÁI TÊN ĐÁNG YÊU (T4)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" t="27222" r="47265" b="18704"/>
          <a:stretch/>
        </p:blipFill>
        <p:spPr bwMode="auto">
          <a:xfrm>
            <a:off x="1740202" y="2475131"/>
            <a:ext cx="13253434" cy="6272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74750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280319" y="1828800"/>
            <a:ext cx="1417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2. Tìm hiểu về các bước viết đoạn văn kể về các hoạt động theo tranh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008310" y="149573"/>
            <a:ext cx="5909816" cy="1364247"/>
            <a:chOff x="5008310" y="149573"/>
            <a:chExt cx="5909816" cy="1364247"/>
          </a:xfrm>
        </p:grpSpPr>
        <p:grpSp>
          <p:nvGrpSpPr>
            <p:cNvPr id="15" name="Group 14"/>
            <p:cNvGrpSpPr/>
            <p:nvPr/>
          </p:nvGrpSpPr>
          <p:grpSpPr>
            <a:xfrm>
              <a:off x="5008310" y="149573"/>
              <a:ext cx="5492209" cy="883592"/>
              <a:chOff x="4923803" y="210532"/>
              <a:chExt cx="5399539" cy="88359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923803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632459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" name="Rectangle 95"/>
            <p:cNvSpPr>
              <a:spLocks noChangeArrowheads="1"/>
            </p:cNvSpPr>
            <p:nvPr/>
          </p:nvSpPr>
          <p:spPr bwMode="auto">
            <a:xfrm>
              <a:off x="5070628" y="990600"/>
              <a:ext cx="584749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GB" sz="2800" b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NHỮNG CÁI TÊN ĐÁNG YÊU (T4)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" t="27222" r="47265" b="18704"/>
          <a:stretch/>
        </p:blipFill>
        <p:spPr bwMode="auto">
          <a:xfrm>
            <a:off x="8900319" y="3048000"/>
            <a:ext cx="6999259" cy="509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45419" y="2819400"/>
            <a:ext cx="3484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Tên hoạt động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2719" y="3708737"/>
            <a:ext cx="363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Các việc cụ thể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66119" y="4495800"/>
            <a:ext cx="1646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Việc 1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6438" y="5142131"/>
            <a:ext cx="1646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Việc 2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63738" y="5788462"/>
            <a:ext cx="1646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Việc 3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63737" y="6417986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……..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34319" y="7049869"/>
            <a:ext cx="42755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 Kết quả hoạt động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37861" y="7924800"/>
            <a:ext cx="3967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d. Nhận xét của em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877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6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280319" y="1828800"/>
            <a:ext cx="1417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3. Nghe bài tham khảo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008310" y="149573"/>
            <a:ext cx="5909816" cy="1364247"/>
            <a:chOff x="5008310" y="149573"/>
            <a:chExt cx="5909816" cy="1364247"/>
          </a:xfrm>
        </p:grpSpPr>
        <p:grpSp>
          <p:nvGrpSpPr>
            <p:cNvPr id="15" name="Group 14"/>
            <p:cNvGrpSpPr/>
            <p:nvPr/>
          </p:nvGrpSpPr>
          <p:grpSpPr>
            <a:xfrm>
              <a:off x="5008310" y="149573"/>
              <a:ext cx="5492209" cy="883592"/>
              <a:chOff x="4923803" y="210532"/>
              <a:chExt cx="5399539" cy="88359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923803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632459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1" name="Rectangle 95"/>
            <p:cNvSpPr>
              <a:spLocks noChangeArrowheads="1"/>
            </p:cNvSpPr>
            <p:nvPr/>
          </p:nvSpPr>
          <p:spPr bwMode="auto">
            <a:xfrm>
              <a:off x="5070628" y="990600"/>
              <a:ext cx="584749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GB" sz="2800" b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NHỮNG CÁI TÊN ĐÁNG YÊU (T4)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27919" y="2781300"/>
            <a:ext cx="14325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63600" algn="just"/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bức tranh, các bạn nhỏ đang trồng cây.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hố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hố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lấp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tưới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ây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bén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rễ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Chắc </a:t>
            </a:r>
            <a:r>
              <a:rPr lang="vi-VN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chắn, cây sẽ ngày càng phát triển. Em đã đặt tên cho bức tranh là “Ngày hội trồng cây ”.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80319" y="6096000"/>
            <a:ext cx="1417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4. Chia sẻ bài viết trước lớp.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loud 3"/>
          <p:cNvSpPr/>
          <p:nvPr/>
        </p:nvSpPr>
        <p:spPr>
          <a:xfrm>
            <a:off x="3947319" y="6858000"/>
            <a:ext cx="9601200" cy="2133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Cùng nhau chia sẻ bài làm của mình để các bạn góp ý, bổ sung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44486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3261519" y="3962400"/>
            <a:ext cx="9677400" cy="1277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9858</TotalTime>
  <Words>372</Words>
  <Application>Microsoft Office PowerPoint</Application>
  <PresentationFormat>Custom</PresentationFormat>
  <Paragraphs>56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Arial-Rounded</vt:lpstr>
      <vt:lpstr>Times New Roman</vt:lpstr>
      <vt:lpstr>VNI-Avo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1086</cp:revision>
  <dcterms:created xsi:type="dcterms:W3CDTF">2008-09-09T22:52:10Z</dcterms:created>
  <dcterms:modified xsi:type="dcterms:W3CDTF">2023-01-16T02:38:01Z</dcterms:modified>
</cp:coreProperties>
</file>