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524000"/>
            <a:ext cx="14827227" cy="371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đoạn văn và trả lời câu hỏi:</a:t>
            </a:r>
          </a:p>
          <a:p>
            <a:pPr indent="854075"/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Ngày… tháng…</a:t>
            </a:r>
          </a:p>
          <a:p>
            <a:pPr indent="854075"/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Hôm nay, mình đã có cảm giác thích đi bơi. Mình không còn bị sặc nước nữa. Mình đã quen thở dưới nước rồi.</a:t>
            </a:r>
          </a:p>
          <a:p>
            <a:pPr indent="854075"/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 dạy mình động tác bơi ếch. Động tác đó thật lạ! Khi đạp chân, mình giống hệt như một con ếch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ộp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8413" y="5638800"/>
            <a:ext cx="14827227" cy="732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Hôm nay cô giáo đã dạy cho bạn nhỏ những gì?</a:t>
            </a:r>
            <a:endParaRPr lang="vi-VN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572" y="6794976"/>
            <a:ext cx="14827227" cy="732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Hôm nay cô giáo đã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dạy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 động tác bơi ếch.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9549</TotalTime>
  <Words>104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905</cp:revision>
  <dcterms:created xsi:type="dcterms:W3CDTF">2008-09-09T22:52:10Z</dcterms:created>
  <dcterms:modified xsi:type="dcterms:W3CDTF">2022-07-07T00:38:31Z</dcterms:modified>
</cp:coreProperties>
</file>