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407" r:id="rId2"/>
  </p:sldIdLst>
  <p:sldSz cx="16276638" cy="9144000"/>
  <p:notesSz cx="6858000" cy="9144000"/>
  <p:custDataLst>
    <p:tags r:id="rId4"/>
  </p:custDataLst>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717550" indent="-260350" algn="l" rtl="0" eaLnBrk="0" fontAlgn="base" hangingPunct="0">
      <a:spcBef>
        <a:spcPct val="0"/>
      </a:spcBef>
      <a:spcAft>
        <a:spcPct val="0"/>
      </a:spcAft>
      <a:defRPr kern="1200">
        <a:solidFill>
          <a:schemeClr val="tx1"/>
        </a:solidFill>
        <a:latin typeface="Arial" charset="0"/>
        <a:ea typeface="+mn-ea"/>
        <a:cs typeface="+mn-cs"/>
      </a:defRPr>
    </a:lvl2pPr>
    <a:lvl3pPr marL="1436688" indent="-522288" algn="l" rtl="0" eaLnBrk="0" fontAlgn="base" hangingPunct="0">
      <a:spcBef>
        <a:spcPct val="0"/>
      </a:spcBef>
      <a:spcAft>
        <a:spcPct val="0"/>
      </a:spcAft>
      <a:defRPr kern="1200">
        <a:solidFill>
          <a:schemeClr val="tx1"/>
        </a:solidFill>
        <a:latin typeface="Arial" charset="0"/>
        <a:ea typeface="+mn-ea"/>
        <a:cs typeface="+mn-cs"/>
      </a:defRPr>
    </a:lvl3pPr>
    <a:lvl4pPr marL="2154238" indent="-782638" algn="l" rtl="0" eaLnBrk="0" fontAlgn="base" hangingPunct="0">
      <a:spcBef>
        <a:spcPct val="0"/>
      </a:spcBef>
      <a:spcAft>
        <a:spcPct val="0"/>
      </a:spcAft>
      <a:defRPr kern="1200">
        <a:solidFill>
          <a:schemeClr val="tx1"/>
        </a:solidFill>
        <a:latin typeface="Arial" charset="0"/>
        <a:ea typeface="+mn-ea"/>
        <a:cs typeface="+mn-cs"/>
      </a:defRPr>
    </a:lvl4pPr>
    <a:lvl5pPr marL="2873375" indent="-1044575"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FF7C80"/>
    <a:srgbClr val="FF0066"/>
    <a:srgbClr val="FF6600"/>
    <a:srgbClr val="6600CC"/>
    <a:srgbClr val="3333FF"/>
    <a:srgbClr val="FF00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76" autoAdjust="0"/>
    <p:restoredTop sz="94660"/>
  </p:normalViewPr>
  <p:slideViewPr>
    <p:cSldViewPr>
      <p:cViewPr>
        <p:scale>
          <a:sx n="50" d="100"/>
          <a:sy n="50" d="100"/>
        </p:scale>
        <p:origin x="-1176" y="-466"/>
      </p:cViewPr>
      <p:guideLst>
        <p:guide orient="horz" pos="2880"/>
        <p:guide pos="5127"/>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6451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0244" name="Rectangle 4"/>
          <p:cNvSpPr>
            <a:spLocks noGrp="1" noRot="1" noChangeAspect="1" noChangeArrowheads="1" noTextEdit="1"/>
          </p:cNvSpPr>
          <p:nvPr>
            <p:ph type="sldImg" idx="2"/>
          </p:nvPr>
        </p:nvSpPr>
        <p:spPr bwMode="auto">
          <a:xfrm>
            <a:off x="377825" y="685800"/>
            <a:ext cx="610235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6451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451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6451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51C4FA25-5DD5-485C-BCD2-EF739D2A7194}" type="slidenum">
              <a:rPr lang="en-US" altLang="en-US"/>
              <a:pPr>
                <a:defRPr/>
              </a:pPr>
              <a:t>‹#›</a:t>
            </a:fld>
            <a:endParaRPr lang="en-US" altLang="en-US"/>
          </a:p>
        </p:txBody>
      </p:sp>
    </p:spTree>
    <p:extLst>
      <p:ext uri="{BB962C8B-B14F-4D97-AF65-F5344CB8AC3E}">
        <p14:creationId xmlns:p14="http://schemas.microsoft.com/office/powerpoint/2010/main" val="22138681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900" kern="1200">
        <a:solidFill>
          <a:schemeClr val="tx1"/>
        </a:solidFill>
        <a:latin typeface="Arial" charset="0"/>
        <a:ea typeface="+mn-ea"/>
        <a:cs typeface="+mn-cs"/>
      </a:defRPr>
    </a:lvl1pPr>
    <a:lvl2pPr marL="717550" algn="l" rtl="0" eaLnBrk="0" fontAlgn="base" hangingPunct="0">
      <a:spcBef>
        <a:spcPct val="30000"/>
      </a:spcBef>
      <a:spcAft>
        <a:spcPct val="0"/>
      </a:spcAft>
      <a:defRPr sz="1900" kern="1200">
        <a:solidFill>
          <a:schemeClr val="tx1"/>
        </a:solidFill>
        <a:latin typeface="Arial" charset="0"/>
        <a:ea typeface="+mn-ea"/>
        <a:cs typeface="+mn-cs"/>
      </a:defRPr>
    </a:lvl2pPr>
    <a:lvl3pPr marL="1436688" algn="l" rtl="0" eaLnBrk="0" fontAlgn="base" hangingPunct="0">
      <a:spcBef>
        <a:spcPct val="30000"/>
      </a:spcBef>
      <a:spcAft>
        <a:spcPct val="0"/>
      </a:spcAft>
      <a:defRPr sz="1900" kern="1200">
        <a:solidFill>
          <a:schemeClr val="tx1"/>
        </a:solidFill>
        <a:latin typeface="Arial" charset="0"/>
        <a:ea typeface="+mn-ea"/>
        <a:cs typeface="+mn-cs"/>
      </a:defRPr>
    </a:lvl3pPr>
    <a:lvl4pPr marL="2154238" algn="l" rtl="0" eaLnBrk="0" fontAlgn="base" hangingPunct="0">
      <a:spcBef>
        <a:spcPct val="30000"/>
      </a:spcBef>
      <a:spcAft>
        <a:spcPct val="0"/>
      </a:spcAft>
      <a:defRPr sz="1900" kern="1200">
        <a:solidFill>
          <a:schemeClr val="tx1"/>
        </a:solidFill>
        <a:latin typeface="Arial" charset="0"/>
        <a:ea typeface="+mn-ea"/>
        <a:cs typeface="+mn-cs"/>
      </a:defRPr>
    </a:lvl4pPr>
    <a:lvl5pPr marL="2873375" algn="l" rtl="0" eaLnBrk="0" fontAlgn="base" hangingPunct="0">
      <a:spcBef>
        <a:spcPct val="30000"/>
      </a:spcBef>
      <a:spcAft>
        <a:spcPct val="0"/>
      </a:spcAft>
      <a:defRPr sz="1900" kern="1200">
        <a:solidFill>
          <a:schemeClr val="tx1"/>
        </a:solidFill>
        <a:latin typeface="Arial" charset="0"/>
        <a:ea typeface="+mn-ea"/>
        <a:cs typeface="+mn-cs"/>
      </a:defRPr>
    </a:lvl5pPr>
    <a:lvl6pPr marL="3592220" algn="l" defTabSz="1436888" rtl="0" eaLnBrk="1" latinLnBrk="0" hangingPunct="1">
      <a:defRPr sz="1900" kern="1200">
        <a:solidFill>
          <a:schemeClr val="tx1"/>
        </a:solidFill>
        <a:latin typeface="+mn-lt"/>
        <a:ea typeface="+mn-ea"/>
        <a:cs typeface="+mn-cs"/>
      </a:defRPr>
    </a:lvl6pPr>
    <a:lvl7pPr marL="4310664" algn="l" defTabSz="1436888" rtl="0" eaLnBrk="1" latinLnBrk="0" hangingPunct="1">
      <a:defRPr sz="1900" kern="1200">
        <a:solidFill>
          <a:schemeClr val="tx1"/>
        </a:solidFill>
        <a:latin typeface="+mn-lt"/>
        <a:ea typeface="+mn-ea"/>
        <a:cs typeface="+mn-cs"/>
      </a:defRPr>
    </a:lvl7pPr>
    <a:lvl8pPr marL="5029109" algn="l" defTabSz="1436888" rtl="0" eaLnBrk="1" latinLnBrk="0" hangingPunct="1">
      <a:defRPr sz="1900" kern="1200">
        <a:solidFill>
          <a:schemeClr val="tx1"/>
        </a:solidFill>
        <a:latin typeface="+mn-lt"/>
        <a:ea typeface="+mn-ea"/>
        <a:cs typeface="+mn-cs"/>
      </a:defRPr>
    </a:lvl8pPr>
    <a:lvl9pPr marL="5747553" algn="l" defTabSz="1436888" rtl="0" eaLnBrk="1" latinLnBrk="0" hangingPunct="1">
      <a:defRPr sz="1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20748" y="2840569"/>
            <a:ext cx="13835142" cy="1960033"/>
          </a:xfrm>
        </p:spPr>
        <p:txBody>
          <a:bodyPr/>
          <a:lstStyle/>
          <a:p>
            <a:r>
              <a:rPr lang="en-US" smtClean="0"/>
              <a:t>Click to edit Master title style</a:t>
            </a:r>
            <a:endParaRPr lang="vi-VN"/>
          </a:p>
        </p:txBody>
      </p:sp>
      <p:sp>
        <p:nvSpPr>
          <p:cNvPr id="3" name="Subtitle 2"/>
          <p:cNvSpPr>
            <a:spLocks noGrp="1"/>
          </p:cNvSpPr>
          <p:nvPr>
            <p:ph type="subTitle" idx="1"/>
          </p:nvPr>
        </p:nvSpPr>
        <p:spPr>
          <a:xfrm>
            <a:off x="2441496" y="5181600"/>
            <a:ext cx="11393647" cy="2336800"/>
          </a:xfrm>
        </p:spPr>
        <p:txBody>
          <a:bodyPr/>
          <a:lstStyle>
            <a:lvl1pPr marL="0" indent="0" algn="ctr">
              <a:buNone/>
              <a:defRPr/>
            </a:lvl1pPr>
            <a:lvl2pPr marL="718444" indent="0" algn="ctr">
              <a:buNone/>
              <a:defRPr/>
            </a:lvl2pPr>
            <a:lvl3pPr marL="1436888" indent="0" algn="ctr">
              <a:buNone/>
              <a:defRPr/>
            </a:lvl3pPr>
            <a:lvl4pPr marL="2155332" indent="0" algn="ctr">
              <a:buNone/>
              <a:defRPr/>
            </a:lvl4pPr>
            <a:lvl5pPr marL="2873776" indent="0" algn="ctr">
              <a:buNone/>
              <a:defRPr/>
            </a:lvl5pPr>
            <a:lvl6pPr marL="3592220" indent="0" algn="ctr">
              <a:buNone/>
              <a:defRPr/>
            </a:lvl6pPr>
            <a:lvl7pPr marL="4310664" indent="0" algn="ctr">
              <a:buNone/>
              <a:defRPr/>
            </a:lvl7pPr>
            <a:lvl8pPr marL="5029109" indent="0" algn="ctr">
              <a:buNone/>
              <a:defRPr/>
            </a:lvl8pPr>
            <a:lvl9pPr marL="5747553" indent="0" algn="ctr">
              <a:buNone/>
              <a:defRPr/>
            </a:lvl9pPr>
          </a:lstStyle>
          <a:p>
            <a:r>
              <a:rPr lang="en-US" smtClean="0"/>
              <a:t>Click to edit Master subtitle style</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EB01423-D198-4896-B996-AF6CD71AA325}" type="slidenum">
              <a:rPr lang="en-US" altLang="en-US"/>
              <a:pPr>
                <a:defRPr/>
              </a:pPr>
              <a:t>‹#›</a:t>
            </a:fld>
            <a:endParaRPr lang="en-US" altLang="en-US"/>
          </a:p>
        </p:txBody>
      </p:sp>
    </p:spTree>
    <p:extLst>
      <p:ext uri="{BB962C8B-B14F-4D97-AF65-F5344CB8AC3E}">
        <p14:creationId xmlns:p14="http://schemas.microsoft.com/office/powerpoint/2010/main" val="3972254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9D28DD1-89CB-4A9B-8160-1008CEEB8C29}" type="slidenum">
              <a:rPr lang="en-US" altLang="en-US"/>
              <a:pPr>
                <a:defRPr/>
              </a:pPr>
              <a:t>‹#›</a:t>
            </a:fld>
            <a:endParaRPr lang="en-US" altLang="en-US"/>
          </a:p>
        </p:txBody>
      </p:sp>
    </p:spTree>
    <p:extLst>
      <p:ext uri="{BB962C8B-B14F-4D97-AF65-F5344CB8AC3E}">
        <p14:creationId xmlns:p14="http://schemas.microsoft.com/office/powerpoint/2010/main" val="13920928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800562" y="366186"/>
            <a:ext cx="3662244" cy="7802033"/>
          </a:xfrm>
        </p:spPr>
        <p:txBody>
          <a:bodyPr vert="eaVert"/>
          <a:lstStyle/>
          <a:p>
            <a:r>
              <a:rPr lang="en-US" smtClean="0"/>
              <a:t>Click to edit Master title style</a:t>
            </a:r>
            <a:endParaRPr lang="vi-VN"/>
          </a:p>
        </p:txBody>
      </p:sp>
      <p:sp>
        <p:nvSpPr>
          <p:cNvPr id="3" name="Vertical Text Placeholder 2"/>
          <p:cNvSpPr>
            <a:spLocks noGrp="1"/>
          </p:cNvSpPr>
          <p:nvPr>
            <p:ph type="body" orient="vert" idx="1"/>
          </p:nvPr>
        </p:nvSpPr>
        <p:spPr>
          <a:xfrm>
            <a:off x="813832" y="366186"/>
            <a:ext cx="10715453" cy="78020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74A9502-423E-4957-ACD4-EFEAFA456813}" type="slidenum">
              <a:rPr lang="en-US" altLang="en-US"/>
              <a:pPr>
                <a:defRPr/>
              </a:pPr>
              <a:t>‹#›</a:t>
            </a:fld>
            <a:endParaRPr lang="en-US" altLang="en-US"/>
          </a:p>
        </p:txBody>
      </p:sp>
    </p:spTree>
    <p:extLst>
      <p:ext uri="{BB962C8B-B14F-4D97-AF65-F5344CB8AC3E}">
        <p14:creationId xmlns:p14="http://schemas.microsoft.com/office/powerpoint/2010/main" val="18138348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100BA3F-51CF-473C-BBC7-9F80CB3FD932}" type="slidenum">
              <a:rPr lang="en-US" altLang="en-US"/>
              <a:pPr>
                <a:defRPr/>
              </a:pPr>
              <a:t>‹#›</a:t>
            </a:fld>
            <a:endParaRPr lang="en-US" altLang="en-US"/>
          </a:p>
        </p:txBody>
      </p:sp>
    </p:spTree>
    <p:extLst>
      <p:ext uri="{BB962C8B-B14F-4D97-AF65-F5344CB8AC3E}">
        <p14:creationId xmlns:p14="http://schemas.microsoft.com/office/powerpoint/2010/main" val="1260669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743" y="5875867"/>
            <a:ext cx="13835142" cy="1816100"/>
          </a:xfrm>
        </p:spPr>
        <p:txBody>
          <a:bodyPr anchor="t"/>
          <a:lstStyle>
            <a:lvl1pPr algn="l">
              <a:defRPr sz="6300" b="1" cap="all"/>
            </a:lvl1pPr>
          </a:lstStyle>
          <a:p>
            <a:r>
              <a:rPr lang="en-US" smtClean="0"/>
              <a:t>Click to edit Master title style</a:t>
            </a:r>
            <a:endParaRPr lang="vi-VN"/>
          </a:p>
        </p:txBody>
      </p:sp>
      <p:sp>
        <p:nvSpPr>
          <p:cNvPr id="3" name="Text Placeholder 2"/>
          <p:cNvSpPr>
            <a:spLocks noGrp="1"/>
          </p:cNvSpPr>
          <p:nvPr>
            <p:ph type="body" idx="1"/>
          </p:nvPr>
        </p:nvSpPr>
        <p:spPr>
          <a:xfrm>
            <a:off x="1285743" y="3875619"/>
            <a:ext cx="13835142" cy="2000249"/>
          </a:xfrm>
        </p:spPr>
        <p:txBody>
          <a:bodyPr anchor="b"/>
          <a:lstStyle>
            <a:lvl1pPr marL="0" indent="0">
              <a:buNone/>
              <a:defRPr sz="3100"/>
            </a:lvl1pPr>
            <a:lvl2pPr marL="718444" indent="0">
              <a:buNone/>
              <a:defRPr sz="2800"/>
            </a:lvl2pPr>
            <a:lvl3pPr marL="1436888" indent="0">
              <a:buNone/>
              <a:defRPr sz="2500"/>
            </a:lvl3pPr>
            <a:lvl4pPr marL="2155332" indent="0">
              <a:buNone/>
              <a:defRPr sz="2200"/>
            </a:lvl4pPr>
            <a:lvl5pPr marL="2873776" indent="0">
              <a:buNone/>
              <a:defRPr sz="2200"/>
            </a:lvl5pPr>
            <a:lvl6pPr marL="3592220" indent="0">
              <a:buNone/>
              <a:defRPr sz="2200"/>
            </a:lvl6pPr>
            <a:lvl7pPr marL="4310664" indent="0">
              <a:buNone/>
              <a:defRPr sz="2200"/>
            </a:lvl7pPr>
            <a:lvl8pPr marL="5029109" indent="0">
              <a:buNone/>
              <a:defRPr sz="2200"/>
            </a:lvl8pPr>
            <a:lvl9pPr marL="5747553" indent="0">
              <a:buNone/>
              <a:defRPr sz="22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5E9DFC9-E0D6-4E70-95EC-EE956DA6257B}" type="slidenum">
              <a:rPr lang="en-US" altLang="en-US"/>
              <a:pPr>
                <a:defRPr/>
              </a:pPr>
              <a:t>‹#›</a:t>
            </a:fld>
            <a:endParaRPr lang="en-US" altLang="en-US"/>
          </a:p>
        </p:txBody>
      </p:sp>
    </p:spTree>
    <p:extLst>
      <p:ext uri="{BB962C8B-B14F-4D97-AF65-F5344CB8AC3E}">
        <p14:creationId xmlns:p14="http://schemas.microsoft.com/office/powerpoint/2010/main" val="1545921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sz="half" idx="1"/>
          </p:nvPr>
        </p:nvSpPr>
        <p:spPr>
          <a:xfrm>
            <a:off x="813832" y="2133602"/>
            <a:ext cx="7188848" cy="6034617"/>
          </a:xfrm>
        </p:spPr>
        <p:txBody>
          <a:bodyPr/>
          <a:lstStyle>
            <a:lvl1pPr>
              <a:defRPr sz="4400"/>
            </a:lvl1pPr>
            <a:lvl2pPr>
              <a:defRPr sz="38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half" idx="2"/>
          </p:nvPr>
        </p:nvSpPr>
        <p:spPr>
          <a:xfrm>
            <a:off x="8273958" y="2133602"/>
            <a:ext cx="7188848" cy="6034617"/>
          </a:xfrm>
        </p:spPr>
        <p:txBody>
          <a:bodyPr/>
          <a:lstStyle>
            <a:lvl1pPr>
              <a:defRPr sz="4400"/>
            </a:lvl1pPr>
            <a:lvl2pPr>
              <a:defRPr sz="38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EEE0E17-1536-48C6-87E3-A861F0C00F04}" type="slidenum">
              <a:rPr lang="en-US" altLang="en-US"/>
              <a:pPr>
                <a:defRPr/>
              </a:pPr>
              <a:t>‹#›</a:t>
            </a:fld>
            <a:endParaRPr lang="en-US" altLang="en-US"/>
          </a:p>
        </p:txBody>
      </p:sp>
    </p:spTree>
    <p:extLst>
      <p:ext uri="{BB962C8B-B14F-4D97-AF65-F5344CB8AC3E}">
        <p14:creationId xmlns:p14="http://schemas.microsoft.com/office/powerpoint/2010/main" val="19317564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vi-VN"/>
          </a:p>
        </p:txBody>
      </p:sp>
      <p:sp>
        <p:nvSpPr>
          <p:cNvPr id="3" name="Text Placeholder 2"/>
          <p:cNvSpPr>
            <a:spLocks noGrp="1"/>
          </p:cNvSpPr>
          <p:nvPr>
            <p:ph type="body" idx="1"/>
          </p:nvPr>
        </p:nvSpPr>
        <p:spPr>
          <a:xfrm>
            <a:off x="813832" y="2046817"/>
            <a:ext cx="7191675" cy="853016"/>
          </a:xfrm>
        </p:spPr>
        <p:txBody>
          <a:bodyPr anchor="b"/>
          <a:lstStyle>
            <a:lvl1pPr marL="0" indent="0">
              <a:buNone/>
              <a:defRPr sz="3800" b="1"/>
            </a:lvl1pPr>
            <a:lvl2pPr marL="718444" indent="0">
              <a:buNone/>
              <a:defRPr sz="3100" b="1"/>
            </a:lvl2pPr>
            <a:lvl3pPr marL="1436888" indent="0">
              <a:buNone/>
              <a:defRPr sz="2800" b="1"/>
            </a:lvl3pPr>
            <a:lvl4pPr marL="2155332" indent="0">
              <a:buNone/>
              <a:defRPr sz="2500" b="1"/>
            </a:lvl4pPr>
            <a:lvl5pPr marL="2873776" indent="0">
              <a:buNone/>
              <a:defRPr sz="2500" b="1"/>
            </a:lvl5pPr>
            <a:lvl6pPr marL="3592220" indent="0">
              <a:buNone/>
              <a:defRPr sz="2500" b="1"/>
            </a:lvl6pPr>
            <a:lvl7pPr marL="4310664" indent="0">
              <a:buNone/>
              <a:defRPr sz="2500" b="1"/>
            </a:lvl7pPr>
            <a:lvl8pPr marL="5029109" indent="0">
              <a:buNone/>
              <a:defRPr sz="2500" b="1"/>
            </a:lvl8pPr>
            <a:lvl9pPr marL="5747553" indent="0">
              <a:buNone/>
              <a:defRPr sz="2500" b="1"/>
            </a:lvl9pPr>
          </a:lstStyle>
          <a:p>
            <a:pPr lvl="0"/>
            <a:r>
              <a:rPr lang="en-US" smtClean="0"/>
              <a:t>Click to edit Master text styles</a:t>
            </a:r>
          </a:p>
        </p:txBody>
      </p:sp>
      <p:sp>
        <p:nvSpPr>
          <p:cNvPr id="4" name="Content Placeholder 3"/>
          <p:cNvSpPr>
            <a:spLocks noGrp="1"/>
          </p:cNvSpPr>
          <p:nvPr>
            <p:ph sz="half" idx="2"/>
          </p:nvPr>
        </p:nvSpPr>
        <p:spPr>
          <a:xfrm>
            <a:off x="813832" y="2899833"/>
            <a:ext cx="7191675" cy="5268384"/>
          </a:xfrm>
        </p:spPr>
        <p:txBody>
          <a:bodyPr/>
          <a:lstStyle>
            <a:lvl1pPr>
              <a:defRPr sz="38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Text Placeholder 4"/>
          <p:cNvSpPr>
            <a:spLocks noGrp="1"/>
          </p:cNvSpPr>
          <p:nvPr>
            <p:ph type="body" sz="quarter" idx="3"/>
          </p:nvPr>
        </p:nvSpPr>
        <p:spPr>
          <a:xfrm>
            <a:off x="8268307" y="2046817"/>
            <a:ext cx="7194500" cy="853016"/>
          </a:xfrm>
        </p:spPr>
        <p:txBody>
          <a:bodyPr anchor="b"/>
          <a:lstStyle>
            <a:lvl1pPr marL="0" indent="0">
              <a:buNone/>
              <a:defRPr sz="3800" b="1"/>
            </a:lvl1pPr>
            <a:lvl2pPr marL="718444" indent="0">
              <a:buNone/>
              <a:defRPr sz="3100" b="1"/>
            </a:lvl2pPr>
            <a:lvl3pPr marL="1436888" indent="0">
              <a:buNone/>
              <a:defRPr sz="2800" b="1"/>
            </a:lvl3pPr>
            <a:lvl4pPr marL="2155332" indent="0">
              <a:buNone/>
              <a:defRPr sz="2500" b="1"/>
            </a:lvl4pPr>
            <a:lvl5pPr marL="2873776" indent="0">
              <a:buNone/>
              <a:defRPr sz="2500" b="1"/>
            </a:lvl5pPr>
            <a:lvl6pPr marL="3592220" indent="0">
              <a:buNone/>
              <a:defRPr sz="2500" b="1"/>
            </a:lvl6pPr>
            <a:lvl7pPr marL="4310664" indent="0">
              <a:buNone/>
              <a:defRPr sz="2500" b="1"/>
            </a:lvl7pPr>
            <a:lvl8pPr marL="5029109" indent="0">
              <a:buNone/>
              <a:defRPr sz="2500" b="1"/>
            </a:lvl8pPr>
            <a:lvl9pPr marL="5747553" indent="0">
              <a:buNone/>
              <a:defRPr sz="2500" b="1"/>
            </a:lvl9pPr>
          </a:lstStyle>
          <a:p>
            <a:pPr lvl="0"/>
            <a:r>
              <a:rPr lang="en-US" smtClean="0"/>
              <a:t>Click to edit Master text styles</a:t>
            </a:r>
          </a:p>
        </p:txBody>
      </p:sp>
      <p:sp>
        <p:nvSpPr>
          <p:cNvPr id="6" name="Content Placeholder 5"/>
          <p:cNvSpPr>
            <a:spLocks noGrp="1"/>
          </p:cNvSpPr>
          <p:nvPr>
            <p:ph sz="quarter" idx="4"/>
          </p:nvPr>
        </p:nvSpPr>
        <p:spPr>
          <a:xfrm>
            <a:off x="8268307" y="2899833"/>
            <a:ext cx="7194500" cy="5268384"/>
          </a:xfrm>
        </p:spPr>
        <p:txBody>
          <a:bodyPr/>
          <a:lstStyle>
            <a:lvl1pPr>
              <a:defRPr sz="38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830A47B-B3AA-4408-B89E-78641CC5715A}" type="slidenum">
              <a:rPr lang="en-US" altLang="en-US"/>
              <a:pPr>
                <a:defRPr/>
              </a:pPr>
              <a:t>‹#›</a:t>
            </a:fld>
            <a:endParaRPr lang="en-US" altLang="en-US"/>
          </a:p>
        </p:txBody>
      </p:sp>
    </p:spTree>
    <p:extLst>
      <p:ext uri="{BB962C8B-B14F-4D97-AF65-F5344CB8AC3E}">
        <p14:creationId xmlns:p14="http://schemas.microsoft.com/office/powerpoint/2010/main" val="3231286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58D8FA65-B14B-4883-88C7-F7A3A55E9A2F}" type="slidenum">
              <a:rPr lang="en-US" altLang="en-US"/>
              <a:pPr>
                <a:defRPr/>
              </a:pPr>
              <a:t>‹#›</a:t>
            </a:fld>
            <a:endParaRPr lang="en-US" altLang="en-US"/>
          </a:p>
        </p:txBody>
      </p:sp>
    </p:spTree>
    <p:extLst>
      <p:ext uri="{BB962C8B-B14F-4D97-AF65-F5344CB8AC3E}">
        <p14:creationId xmlns:p14="http://schemas.microsoft.com/office/powerpoint/2010/main" val="16314973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C38BE4F5-A3A4-4A0F-A638-D990D725B4CA}" type="slidenum">
              <a:rPr lang="en-US" altLang="en-US"/>
              <a:pPr>
                <a:defRPr/>
              </a:pPr>
              <a:t>‹#›</a:t>
            </a:fld>
            <a:endParaRPr lang="en-US" altLang="en-US"/>
          </a:p>
        </p:txBody>
      </p:sp>
    </p:spTree>
    <p:extLst>
      <p:ext uri="{BB962C8B-B14F-4D97-AF65-F5344CB8AC3E}">
        <p14:creationId xmlns:p14="http://schemas.microsoft.com/office/powerpoint/2010/main" val="768729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3833" y="364067"/>
            <a:ext cx="5354902" cy="1549400"/>
          </a:xfrm>
        </p:spPr>
        <p:txBody>
          <a:bodyPr anchor="b"/>
          <a:lstStyle>
            <a:lvl1pPr algn="l">
              <a:defRPr sz="3100" b="1"/>
            </a:lvl1pPr>
          </a:lstStyle>
          <a:p>
            <a:r>
              <a:rPr lang="en-US" smtClean="0"/>
              <a:t>Click to edit Master title style</a:t>
            </a:r>
            <a:endParaRPr lang="vi-VN"/>
          </a:p>
        </p:txBody>
      </p:sp>
      <p:sp>
        <p:nvSpPr>
          <p:cNvPr id="3" name="Content Placeholder 2"/>
          <p:cNvSpPr>
            <a:spLocks noGrp="1"/>
          </p:cNvSpPr>
          <p:nvPr>
            <p:ph idx="1"/>
          </p:nvPr>
        </p:nvSpPr>
        <p:spPr>
          <a:xfrm>
            <a:off x="6363713" y="364068"/>
            <a:ext cx="9099093" cy="7804151"/>
          </a:xfrm>
        </p:spPr>
        <p:txBody>
          <a:bodyPr/>
          <a:lstStyle>
            <a:lvl1pPr>
              <a:defRPr sz="5000"/>
            </a:lvl1pPr>
            <a:lvl2pPr>
              <a:defRPr sz="4400"/>
            </a:lvl2pPr>
            <a:lvl3pPr>
              <a:defRPr sz="3800"/>
            </a:lvl3pPr>
            <a:lvl4pPr>
              <a:defRPr sz="3100"/>
            </a:lvl4pPr>
            <a:lvl5pPr>
              <a:defRPr sz="3100"/>
            </a:lvl5pPr>
            <a:lvl6pPr>
              <a:defRPr sz="3100"/>
            </a:lvl6pPr>
            <a:lvl7pPr>
              <a:defRPr sz="3100"/>
            </a:lvl7pPr>
            <a:lvl8pPr>
              <a:defRPr sz="3100"/>
            </a:lvl8pPr>
            <a:lvl9pPr>
              <a:defRPr sz="3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Text Placeholder 3"/>
          <p:cNvSpPr>
            <a:spLocks noGrp="1"/>
          </p:cNvSpPr>
          <p:nvPr>
            <p:ph type="body" sz="half" idx="2"/>
          </p:nvPr>
        </p:nvSpPr>
        <p:spPr>
          <a:xfrm>
            <a:off x="813833" y="1913468"/>
            <a:ext cx="5354902" cy="6254751"/>
          </a:xfrm>
        </p:spPr>
        <p:txBody>
          <a:bodyPr/>
          <a:lstStyle>
            <a:lvl1pPr marL="0" indent="0">
              <a:buNone/>
              <a:defRPr sz="2200"/>
            </a:lvl1pPr>
            <a:lvl2pPr marL="718444" indent="0">
              <a:buNone/>
              <a:defRPr sz="1900"/>
            </a:lvl2pPr>
            <a:lvl3pPr marL="1436888" indent="0">
              <a:buNone/>
              <a:defRPr sz="1600"/>
            </a:lvl3pPr>
            <a:lvl4pPr marL="2155332" indent="0">
              <a:buNone/>
              <a:defRPr sz="1400"/>
            </a:lvl4pPr>
            <a:lvl5pPr marL="2873776" indent="0">
              <a:buNone/>
              <a:defRPr sz="1400"/>
            </a:lvl5pPr>
            <a:lvl6pPr marL="3592220" indent="0">
              <a:buNone/>
              <a:defRPr sz="1400"/>
            </a:lvl6pPr>
            <a:lvl7pPr marL="4310664" indent="0">
              <a:buNone/>
              <a:defRPr sz="1400"/>
            </a:lvl7pPr>
            <a:lvl8pPr marL="5029109" indent="0">
              <a:buNone/>
              <a:defRPr sz="1400"/>
            </a:lvl8pPr>
            <a:lvl9pPr marL="5747553" indent="0">
              <a:buNone/>
              <a:defRPr sz="14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C99C05A-73D7-488D-87AE-9FA1D515BA90}" type="slidenum">
              <a:rPr lang="en-US" altLang="en-US"/>
              <a:pPr>
                <a:defRPr/>
              </a:pPr>
              <a:t>‹#›</a:t>
            </a:fld>
            <a:endParaRPr lang="en-US" altLang="en-US"/>
          </a:p>
        </p:txBody>
      </p:sp>
    </p:spTree>
    <p:extLst>
      <p:ext uri="{BB962C8B-B14F-4D97-AF65-F5344CB8AC3E}">
        <p14:creationId xmlns:p14="http://schemas.microsoft.com/office/powerpoint/2010/main" val="18394107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90335" y="6400801"/>
            <a:ext cx="9765983" cy="755651"/>
          </a:xfrm>
        </p:spPr>
        <p:txBody>
          <a:bodyPr anchor="b"/>
          <a:lstStyle>
            <a:lvl1pPr algn="l">
              <a:defRPr sz="3100" b="1"/>
            </a:lvl1pPr>
          </a:lstStyle>
          <a:p>
            <a:r>
              <a:rPr lang="en-US" smtClean="0"/>
              <a:t>Click to edit Master title style</a:t>
            </a:r>
            <a:endParaRPr lang="vi-VN"/>
          </a:p>
        </p:txBody>
      </p:sp>
      <p:sp>
        <p:nvSpPr>
          <p:cNvPr id="3" name="Picture Placeholder 2"/>
          <p:cNvSpPr>
            <a:spLocks noGrp="1"/>
          </p:cNvSpPr>
          <p:nvPr>
            <p:ph type="pic" idx="1"/>
          </p:nvPr>
        </p:nvSpPr>
        <p:spPr>
          <a:xfrm>
            <a:off x="3190335" y="817033"/>
            <a:ext cx="9765983" cy="5486400"/>
          </a:xfrm>
        </p:spPr>
        <p:txBody>
          <a:bodyPr/>
          <a:lstStyle>
            <a:lvl1pPr marL="0" indent="0">
              <a:buNone/>
              <a:defRPr sz="5000"/>
            </a:lvl1pPr>
            <a:lvl2pPr marL="718444" indent="0">
              <a:buNone/>
              <a:defRPr sz="4400"/>
            </a:lvl2pPr>
            <a:lvl3pPr marL="1436888" indent="0">
              <a:buNone/>
              <a:defRPr sz="3800"/>
            </a:lvl3pPr>
            <a:lvl4pPr marL="2155332" indent="0">
              <a:buNone/>
              <a:defRPr sz="3100"/>
            </a:lvl4pPr>
            <a:lvl5pPr marL="2873776" indent="0">
              <a:buNone/>
              <a:defRPr sz="3100"/>
            </a:lvl5pPr>
            <a:lvl6pPr marL="3592220" indent="0">
              <a:buNone/>
              <a:defRPr sz="3100"/>
            </a:lvl6pPr>
            <a:lvl7pPr marL="4310664" indent="0">
              <a:buNone/>
              <a:defRPr sz="3100"/>
            </a:lvl7pPr>
            <a:lvl8pPr marL="5029109" indent="0">
              <a:buNone/>
              <a:defRPr sz="3100"/>
            </a:lvl8pPr>
            <a:lvl9pPr marL="5747553" indent="0">
              <a:buNone/>
              <a:defRPr sz="3100"/>
            </a:lvl9pPr>
          </a:lstStyle>
          <a:p>
            <a:pPr lvl="0"/>
            <a:endParaRPr lang="vi-VN" noProof="0" smtClean="0"/>
          </a:p>
        </p:txBody>
      </p:sp>
      <p:sp>
        <p:nvSpPr>
          <p:cNvPr id="4" name="Text Placeholder 3"/>
          <p:cNvSpPr>
            <a:spLocks noGrp="1"/>
          </p:cNvSpPr>
          <p:nvPr>
            <p:ph type="body" sz="half" idx="2"/>
          </p:nvPr>
        </p:nvSpPr>
        <p:spPr>
          <a:xfrm>
            <a:off x="3190335" y="7156452"/>
            <a:ext cx="9765983" cy="1073149"/>
          </a:xfrm>
        </p:spPr>
        <p:txBody>
          <a:bodyPr/>
          <a:lstStyle>
            <a:lvl1pPr marL="0" indent="0">
              <a:buNone/>
              <a:defRPr sz="2200"/>
            </a:lvl1pPr>
            <a:lvl2pPr marL="718444" indent="0">
              <a:buNone/>
              <a:defRPr sz="1900"/>
            </a:lvl2pPr>
            <a:lvl3pPr marL="1436888" indent="0">
              <a:buNone/>
              <a:defRPr sz="1600"/>
            </a:lvl3pPr>
            <a:lvl4pPr marL="2155332" indent="0">
              <a:buNone/>
              <a:defRPr sz="1400"/>
            </a:lvl4pPr>
            <a:lvl5pPr marL="2873776" indent="0">
              <a:buNone/>
              <a:defRPr sz="1400"/>
            </a:lvl5pPr>
            <a:lvl6pPr marL="3592220" indent="0">
              <a:buNone/>
              <a:defRPr sz="1400"/>
            </a:lvl6pPr>
            <a:lvl7pPr marL="4310664" indent="0">
              <a:buNone/>
              <a:defRPr sz="1400"/>
            </a:lvl7pPr>
            <a:lvl8pPr marL="5029109" indent="0">
              <a:buNone/>
              <a:defRPr sz="1400"/>
            </a:lvl8pPr>
            <a:lvl9pPr marL="5747553" indent="0">
              <a:buNone/>
              <a:defRPr sz="14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2090DF4-68DF-4AAF-98F9-EB3836BAB8B4}" type="slidenum">
              <a:rPr lang="en-US" altLang="en-US"/>
              <a:pPr>
                <a:defRPr/>
              </a:pPr>
              <a:t>‹#›</a:t>
            </a:fld>
            <a:endParaRPr lang="en-US" altLang="en-US"/>
          </a:p>
        </p:txBody>
      </p:sp>
    </p:spTree>
    <p:extLst>
      <p:ext uri="{BB962C8B-B14F-4D97-AF65-F5344CB8AC3E}">
        <p14:creationId xmlns:p14="http://schemas.microsoft.com/office/powerpoint/2010/main" val="12588337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13832" y="366713"/>
            <a:ext cx="14648974"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813832" y="2133600"/>
            <a:ext cx="14648974" cy="603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813832" y="8326438"/>
            <a:ext cx="3797882"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eaLnBrk="1" hangingPunct="1">
              <a:defRPr sz="220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5561185" y="8326438"/>
            <a:ext cx="5154269"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ctr" eaLnBrk="1" hangingPunct="1">
              <a:defRPr sz="22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11664924" y="8326438"/>
            <a:ext cx="3797882"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r" eaLnBrk="1" hangingPunct="1">
              <a:defRPr sz="2200"/>
            </a:lvl1pPr>
          </a:lstStyle>
          <a:p>
            <a:pPr>
              <a:defRPr/>
            </a:pPr>
            <a:fld id="{F4264759-E7CE-4A8C-955C-20DA2A50E45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6900">
          <a:solidFill>
            <a:schemeClr val="tx2"/>
          </a:solidFill>
          <a:latin typeface="+mj-lt"/>
          <a:ea typeface="+mj-ea"/>
          <a:cs typeface="+mj-cs"/>
        </a:defRPr>
      </a:lvl1pPr>
      <a:lvl2pPr algn="ctr" rtl="0" eaLnBrk="0" fontAlgn="base" hangingPunct="0">
        <a:spcBef>
          <a:spcPct val="0"/>
        </a:spcBef>
        <a:spcAft>
          <a:spcPct val="0"/>
        </a:spcAft>
        <a:defRPr sz="6900">
          <a:solidFill>
            <a:schemeClr val="tx2"/>
          </a:solidFill>
          <a:latin typeface="Arial" charset="0"/>
        </a:defRPr>
      </a:lvl2pPr>
      <a:lvl3pPr algn="ctr" rtl="0" eaLnBrk="0" fontAlgn="base" hangingPunct="0">
        <a:spcBef>
          <a:spcPct val="0"/>
        </a:spcBef>
        <a:spcAft>
          <a:spcPct val="0"/>
        </a:spcAft>
        <a:defRPr sz="6900">
          <a:solidFill>
            <a:schemeClr val="tx2"/>
          </a:solidFill>
          <a:latin typeface="Arial" charset="0"/>
        </a:defRPr>
      </a:lvl3pPr>
      <a:lvl4pPr algn="ctr" rtl="0" eaLnBrk="0" fontAlgn="base" hangingPunct="0">
        <a:spcBef>
          <a:spcPct val="0"/>
        </a:spcBef>
        <a:spcAft>
          <a:spcPct val="0"/>
        </a:spcAft>
        <a:defRPr sz="6900">
          <a:solidFill>
            <a:schemeClr val="tx2"/>
          </a:solidFill>
          <a:latin typeface="Arial" charset="0"/>
        </a:defRPr>
      </a:lvl4pPr>
      <a:lvl5pPr algn="ctr" rtl="0" eaLnBrk="0" fontAlgn="base" hangingPunct="0">
        <a:spcBef>
          <a:spcPct val="0"/>
        </a:spcBef>
        <a:spcAft>
          <a:spcPct val="0"/>
        </a:spcAft>
        <a:defRPr sz="6900">
          <a:solidFill>
            <a:schemeClr val="tx2"/>
          </a:solidFill>
          <a:latin typeface="Arial" charset="0"/>
        </a:defRPr>
      </a:lvl5pPr>
      <a:lvl6pPr marL="718444" algn="ctr" rtl="0" fontAlgn="base">
        <a:spcBef>
          <a:spcPct val="0"/>
        </a:spcBef>
        <a:spcAft>
          <a:spcPct val="0"/>
        </a:spcAft>
        <a:defRPr sz="6900">
          <a:solidFill>
            <a:schemeClr val="tx2"/>
          </a:solidFill>
          <a:latin typeface="Arial" charset="0"/>
        </a:defRPr>
      </a:lvl6pPr>
      <a:lvl7pPr marL="1436888" algn="ctr" rtl="0" fontAlgn="base">
        <a:spcBef>
          <a:spcPct val="0"/>
        </a:spcBef>
        <a:spcAft>
          <a:spcPct val="0"/>
        </a:spcAft>
        <a:defRPr sz="6900">
          <a:solidFill>
            <a:schemeClr val="tx2"/>
          </a:solidFill>
          <a:latin typeface="Arial" charset="0"/>
        </a:defRPr>
      </a:lvl7pPr>
      <a:lvl8pPr marL="2155332" algn="ctr" rtl="0" fontAlgn="base">
        <a:spcBef>
          <a:spcPct val="0"/>
        </a:spcBef>
        <a:spcAft>
          <a:spcPct val="0"/>
        </a:spcAft>
        <a:defRPr sz="6900">
          <a:solidFill>
            <a:schemeClr val="tx2"/>
          </a:solidFill>
          <a:latin typeface="Arial" charset="0"/>
        </a:defRPr>
      </a:lvl8pPr>
      <a:lvl9pPr marL="2873776" algn="ctr" rtl="0" fontAlgn="base">
        <a:spcBef>
          <a:spcPct val="0"/>
        </a:spcBef>
        <a:spcAft>
          <a:spcPct val="0"/>
        </a:spcAft>
        <a:defRPr sz="6900">
          <a:solidFill>
            <a:schemeClr val="tx2"/>
          </a:solidFill>
          <a:latin typeface="Arial" charset="0"/>
        </a:defRPr>
      </a:lvl9pPr>
    </p:titleStyle>
    <p:bodyStyle>
      <a:lvl1pPr marL="538163" indent="-538163" algn="l" rtl="0" eaLnBrk="0" fontAlgn="base" hangingPunct="0">
        <a:spcBef>
          <a:spcPct val="20000"/>
        </a:spcBef>
        <a:spcAft>
          <a:spcPct val="0"/>
        </a:spcAft>
        <a:buChar char="•"/>
        <a:defRPr sz="5000">
          <a:solidFill>
            <a:schemeClr val="tx1"/>
          </a:solidFill>
          <a:latin typeface="+mn-lt"/>
          <a:ea typeface="+mn-ea"/>
          <a:cs typeface="+mn-cs"/>
        </a:defRPr>
      </a:lvl1pPr>
      <a:lvl2pPr marL="1166813" indent="-447675" algn="l" rtl="0" eaLnBrk="0" fontAlgn="base" hangingPunct="0">
        <a:spcBef>
          <a:spcPct val="20000"/>
        </a:spcBef>
        <a:spcAft>
          <a:spcPct val="0"/>
        </a:spcAft>
        <a:buChar char="–"/>
        <a:defRPr sz="4400">
          <a:solidFill>
            <a:schemeClr val="tx1"/>
          </a:solidFill>
          <a:latin typeface="+mn-lt"/>
        </a:defRPr>
      </a:lvl2pPr>
      <a:lvl3pPr marL="1795463" indent="-358775" algn="l" rtl="0" eaLnBrk="0" fontAlgn="base" hangingPunct="0">
        <a:spcBef>
          <a:spcPct val="20000"/>
        </a:spcBef>
        <a:spcAft>
          <a:spcPct val="0"/>
        </a:spcAft>
        <a:buChar char="•"/>
        <a:defRPr sz="3800">
          <a:solidFill>
            <a:schemeClr val="tx1"/>
          </a:solidFill>
          <a:latin typeface="+mn-lt"/>
        </a:defRPr>
      </a:lvl3pPr>
      <a:lvl4pPr marL="2513013" indent="-358775" algn="l" rtl="0" eaLnBrk="0" fontAlgn="base" hangingPunct="0">
        <a:spcBef>
          <a:spcPct val="20000"/>
        </a:spcBef>
        <a:spcAft>
          <a:spcPct val="0"/>
        </a:spcAft>
        <a:buChar char="–"/>
        <a:defRPr sz="3100">
          <a:solidFill>
            <a:schemeClr val="tx1"/>
          </a:solidFill>
          <a:latin typeface="+mn-lt"/>
        </a:defRPr>
      </a:lvl4pPr>
      <a:lvl5pPr marL="3232150" indent="-358775" algn="l" rtl="0" eaLnBrk="0" fontAlgn="base" hangingPunct="0">
        <a:spcBef>
          <a:spcPct val="20000"/>
        </a:spcBef>
        <a:spcAft>
          <a:spcPct val="0"/>
        </a:spcAft>
        <a:buChar char="»"/>
        <a:defRPr sz="3100">
          <a:solidFill>
            <a:schemeClr val="tx1"/>
          </a:solidFill>
          <a:latin typeface="+mn-lt"/>
        </a:defRPr>
      </a:lvl5pPr>
      <a:lvl6pPr marL="3951442" indent="-359222" algn="l" rtl="0" fontAlgn="base">
        <a:spcBef>
          <a:spcPct val="20000"/>
        </a:spcBef>
        <a:spcAft>
          <a:spcPct val="0"/>
        </a:spcAft>
        <a:buChar char="»"/>
        <a:defRPr sz="3100">
          <a:solidFill>
            <a:schemeClr val="tx1"/>
          </a:solidFill>
          <a:latin typeface="+mn-lt"/>
        </a:defRPr>
      </a:lvl6pPr>
      <a:lvl7pPr marL="4669887" indent="-359222" algn="l" rtl="0" fontAlgn="base">
        <a:spcBef>
          <a:spcPct val="20000"/>
        </a:spcBef>
        <a:spcAft>
          <a:spcPct val="0"/>
        </a:spcAft>
        <a:buChar char="»"/>
        <a:defRPr sz="3100">
          <a:solidFill>
            <a:schemeClr val="tx1"/>
          </a:solidFill>
          <a:latin typeface="+mn-lt"/>
        </a:defRPr>
      </a:lvl7pPr>
      <a:lvl8pPr marL="5388331" indent="-359222" algn="l" rtl="0" fontAlgn="base">
        <a:spcBef>
          <a:spcPct val="20000"/>
        </a:spcBef>
        <a:spcAft>
          <a:spcPct val="0"/>
        </a:spcAft>
        <a:buChar char="»"/>
        <a:defRPr sz="3100">
          <a:solidFill>
            <a:schemeClr val="tx1"/>
          </a:solidFill>
          <a:latin typeface="+mn-lt"/>
        </a:defRPr>
      </a:lvl8pPr>
      <a:lvl9pPr marL="6106775" indent="-359222" algn="l" rtl="0" fontAlgn="base">
        <a:spcBef>
          <a:spcPct val="20000"/>
        </a:spcBef>
        <a:spcAft>
          <a:spcPct val="0"/>
        </a:spcAft>
        <a:buChar char="»"/>
        <a:defRPr sz="3100">
          <a:solidFill>
            <a:schemeClr val="tx1"/>
          </a:solidFill>
          <a:latin typeface="+mn-lt"/>
        </a:defRPr>
      </a:lvl9pPr>
    </p:bodyStyle>
    <p:otherStyle>
      <a:defPPr>
        <a:defRPr lang="vi-VN"/>
      </a:defPPr>
      <a:lvl1pPr marL="0" algn="l" defTabSz="1436888" rtl="0" eaLnBrk="1" latinLnBrk="0" hangingPunct="1">
        <a:defRPr sz="2800" kern="1200">
          <a:solidFill>
            <a:schemeClr val="tx1"/>
          </a:solidFill>
          <a:latin typeface="+mn-lt"/>
          <a:ea typeface="+mn-ea"/>
          <a:cs typeface="+mn-cs"/>
        </a:defRPr>
      </a:lvl1pPr>
      <a:lvl2pPr marL="718444" algn="l" defTabSz="1436888" rtl="0" eaLnBrk="1" latinLnBrk="0" hangingPunct="1">
        <a:defRPr sz="2800" kern="1200">
          <a:solidFill>
            <a:schemeClr val="tx1"/>
          </a:solidFill>
          <a:latin typeface="+mn-lt"/>
          <a:ea typeface="+mn-ea"/>
          <a:cs typeface="+mn-cs"/>
        </a:defRPr>
      </a:lvl2pPr>
      <a:lvl3pPr marL="1436888" algn="l" defTabSz="1436888" rtl="0" eaLnBrk="1" latinLnBrk="0" hangingPunct="1">
        <a:defRPr sz="2800" kern="1200">
          <a:solidFill>
            <a:schemeClr val="tx1"/>
          </a:solidFill>
          <a:latin typeface="+mn-lt"/>
          <a:ea typeface="+mn-ea"/>
          <a:cs typeface="+mn-cs"/>
        </a:defRPr>
      </a:lvl3pPr>
      <a:lvl4pPr marL="2155332" algn="l" defTabSz="1436888" rtl="0" eaLnBrk="1" latinLnBrk="0" hangingPunct="1">
        <a:defRPr sz="2800" kern="1200">
          <a:solidFill>
            <a:schemeClr val="tx1"/>
          </a:solidFill>
          <a:latin typeface="+mn-lt"/>
          <a:ea typeface="+mn-ea"/>
          <a:cs typeface="+mn-cs"/>
        </a:defRPr>
      </a:lvl4pPr>
      <a:lvl5pPr marL="2873776" algn="l" defTabSz="1436888" rtl="0" eaLnBrk="1" latinLnBrk="0" hangingPunct="1">
        <a:defRPr sz="2800" kern="1200">
          <a:solidFill>
            <a:schemeClr val="tx1"/>
          </a:solidFill>
          <a:latin typeface="+mn-lt"/>
          <a:ea typeface="+mn-ea"/>
          <a:cs typeface="+mn-cs"/>
        </a:defRPr>
      </a:lvl5pPr>
      <a:lvl6pPr marL="3592220" algn="l" defTabSz="1436888" rtl="0" eaLnBrk="1" latinLnBrk="0" hangingPunct="1">
        <a:defRPr sz="2800" kern="1200">
          <a:solidFill>
            <a:schemeClr val="tx1"/>
          </a:solidFill>
          <a:latin typeface="+mn-lt"/>
          <a:ea typeface="+mn-ea"/>
          <a:cs typeface="+mn-cs"/>
        </a:defRPr>
      </a:lvl6pPr>
      <a:lvl7pPr marL="4310664" algn="l" defTabSz="1436888" rtl="0" eaLnBrk="1" latinLnBrk="0" hangingPunct="1">
        <a:defRPr sz="2800" kern="1200">
          <a:solidFill>
            <a:schemeClr val="tx1"/>
          </a:solidFill>
          <a:latin typeface="+mn-lt"/>
          <a:ea typeface="+mn-ea"/>
          <a:cs typeface="+mn-cs"/>
        </a:defRPr>
      </a:lvl7pPr>
      <a:lvl8pPr marL="5029109" algn="l" defTabSz="1436888" rtl="0" eaLnBrk="1" latinLnBrk="0" hangingPunct="1">
        <a:defRPr sz="2800" kern="1200">
          <a:solidFill>
            <a:schemeClr val="tx1"/>
          </a:solidFill>
          <a:latin typeface="+mn-lt"/>
          <a:ea typeface="+mn-ea"/>
          <a:cs typeface="+mn-cs"/>
        </a:defRPr>
      </a:lvl8pPr>
      <a:lvl9pPr marL="5747553" algn="l" defTabSz="1436888"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p:cNvGrpSpPr/>
          <p:nvPr/>
        </p:nvGrpSpPr>
        <p:grpSpPr>
          <a:xfrm>
            <a:off x="4645301" y="149573"/>
            <a:ext cx="7013453" cy="1117345"/>
            <a:chOff x="4626851" y="210532"/>
            <a:chExt cx="6895119" cy="1117345"/>
          </a:xfrm>
        </p:grpSpPr>
        <p:grpSp>
          <p:nvGrpSpPr>
            <p:cNvPr id="33" name="Group 32"/>
            <p:cNvGrpSpPr/>
            <p:nvPr/>
          </p:nvGrpSpPr>
          <p:grpSpPr>
            <a:xfrm>
              <a:off x="4626851" y="210532"/>
              <a:ext cx="6895119" cy="1117345"/>
              <a:chOff x="4626851" y="210532"/>
              <a:chExt cx="6895119" cy="1117345"/>
            </a:xfrm>
          </p:grpSpPr>
          <p:sp>
            <p:nvSpPr>
              <p:cNvPr id="36" name="TextBox 35"/>
              <p:cNvSpPr txBox="1"/>
              <p:nvPr/>
            </p:nvSpPr>
            <p:spPr>
              <a:xfrm>
                <a:off x="4626851"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37" name="TextBox 36"/>
              <p:cNvSpPr txBox="1"/>
              <p:nvPr/>
            </p:nvSpPr>
            <p:spPr>
              <a:xfrm>
                <a:off x="6769511"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34" name="Straight Connector 33"/>
            <p:cNvCxnSpPr/>
            <p:nvPr/>
          </p:nvCxnSpPr>
          <p:spPr>
            <a:xfrm>
              <a:off x="6916132"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2" name="Rectangle 1"/>
          <p:cNvSpPr/>
          <p:nvPr/>
        </p:nvSpPr>
        <p:spPr>
          <a:xfrm>
            <a:off x="738413" y="1676400"/>
            <a:ext cx="14827227" cy="4524315"/>
          </a:xfrm>
          <a:prstGeom prst="rect">
            <a:avLst/>
          </a:prstGeom>
        </p:spPr>
        <p:txBody>
          <a:bodyPr wrap="square">
            <a:spAutoFit/>
          </a:bodyPr>
          <a:lstStyle/>
          <a:p>
            <a:pPr indent="854075" algn="just">
              <a:lnSpc>
                <a:spcPct val="120000"/>
              </a:lnSpc>
            </a:pPr>
            <a:r>
              <a:rPr lang="en-US" sz="4000" b="1" smtClean="0">
                <a:solidFill>
                  <a:srgbClr val="0000CC"/>
                </a:solidFill>
                <a:latin typeface="Times New Roman" pitchFamily="18" charset="0"/>
                <a:cs typeface="Times New Roman" pitchFamily="18" charset="0"/>
              </a:rPr>
              <a:t>Đọc đoạn văn sau và trả lời câu hỏi:</a:t>
            </a:r>
          </a:p>
          <a:p>
            <a:pPr indent="854075" algn="just"/>
            <a:r>
              <a:rPr lang="vi-VN" sz="4000" b="1">
                <a:solidFill>
                  <a:srgbClr val="0000CC"/>
                </a:solidFill>
                <a:latin typeface="Times New Roman" pitchFamily="18" charset="0"/>
                <a:cs typeface="Times New Roman" pitchFamily="18" charset="0"/>
              </a:rPr>
              <a:t>Đầu tiên, cô dạy mình tập thở. Nhưng khi thở dưới nước, mình toàn bị sặc. Mình sợ đến mức không dám xuống nước nữa. Mẹ bảo do mình chưa quen. Mẹ vỗ về, động viên mình mãi. Thế là mình tiếp tục </a:t>
            </a:r>
            <a:r>
              <a:rPr lang="vi-VN" sz="4000" b="1">
                <a:solidFill>
                  <a:srgbClr val="0000CC"/>
                </a:solidFill>
                <a:latin typeface="Times New Roman" pitchFamily="18" charset="0"/>
                <a:cs typeface="Times New Roman" pitchFamily="18" charset="0"/>
              </a:rPr>
              <a:t>tập </a:t>
            </a:r>
            <a:r>
              <a:rPr lang="vi-VN" sz="4000" b="1" smtClean="0">
                <a:solidFill>
                  <a:srgbClr val="0000CC"/>
                </a:solidFill>
                <a:latin typeface="Times New Roman" pitchFamily="18" charset="0"/>
                <a:cs typeface="Times New Roman" pitchFamily="18" charset="0"/>
              </a:rPr>
              <a:t>luy</a:t>
            </a:r>
            <a:r>
              <a:rPr lang="en-US" sz="4000" b="1" smtClean="0">
                <a:solidFill>
                  <a:srgbClr val="0000CC"/>
                </a:solidFill>
                <a:latin typeface="Times New Roman" pitchFamily="18" charset="0"/>
                <a:cs typeface="Times New Roman" pitchFamily="18" charset="0"/>
              </a:rPr>
              <a:t>ệ</a:t>
            </a:r>
            <a:r>
              <a:rPr lang="vi-VN" sz="4000" b="1" smtClean="0">
                <a:solidFill>
                  <a:srgbClr val="0000CC"/>
                </a:solidFill>
                <a:latin typeface="Times New Roman" pitchFamily="18" charset="0"/>
                <a:cs typeface="Times New Roman" pitchFamily="18" charset="0"/>
              </a:rPr>
              <a:t>n</a:t>
            </a:r>
            <a:r>
              <a:rPr lang="vi-VN" sz="4000" b="1">
                <a:solidFill>
                  <a:srgbClr val="0000CC"/>
                </a:solidFill>
                <a:latin typeface="Times New Roman" pitchFamily="18" charset="0"/>
                <a:cs typeface="Times New Roman" pitchFamily="18" charset="0"/>
              </a:rPr>
              <a:t>.</a:t>
            </a:r>
          </a:p>
          <a:p>
            <a:pPr indent="854075" algn="just"/>
            <a:r>
              <a:rPr lang="vi-VN" sz="4000" b="1">
                <a:solidFill>
                  <a:srgbClr val="0000CC"/>
                </a:solidFill>
                <a:latin typeface="Times New Roman" pitchFamily="18" charset="0"/>
                <a:cs typeface="Times New Roman" pitchFamily="18" charset="0"/>
              </a:rPr>
              <a:t>Cuối buổi, mình vẫn chưa thở dưới nước được. Mình thấy hơi buồn. Mình nghĩ lần sau, mình sẽ tập tốt </a:t>
            </a:r>
            <a:r>
              <a:rPr lang="vi-VN" sz="4000" b="1">
                <a:solidFill>
                  <a:srgbClr val="0000CC"/>
                </a:solidFill>
                <a:latin typeface="Times New Roman" pitchFamily="18" charset="0"/>
                <a:cs typeface="Times New Roman" pitchFamily="18" charset="0"/>
              </a:rPr>
              <a:t>hơn</a:t>
            </a:r>
            <a:r>
              <a:rPr lang="vi-VN" sz="4000" b="1" smtClean="0">
                <a:solidFill>
                  <a:srgbClr val="0000CC"/>
                </a:solidFill>
                <a:latin typeface="Times New Roman" pitchFamily="18" charset="0"/>
                <a:cs typeface="Times New Roman" pitchFamily="18" charset="0"/>
              </a:rPr>
              <a:t>.</a:t>
            </a:r>
            <a:endParaRPr lang="vi-VN" sz="4000" b="1">
              <a:solidFill>
                <a:srgbClr val="0000CC"/>
              </a:solidFill>
              <a:latin typeface="Times New Roman" pitchFamily="18" charset="0"/>
              <a:cs typeface="Times New Roman" pitchFamily="18" charset="0"/>
            </a:endParaRPr>
          </a:p>
        </p:txBody>
      </p:sp>
      <p:sp>
        <p:nvSpPr>
          <p:cNvPr id="8" name="Rectangle 7"/>
          <p:cNvSpPr/>
          <p:nvPr/>
        </p:nvSpPr>
        <p:spPr>
          <a:xfrm>
            <a:off x="738413" y="6477000"/>
            <a:ext cx="14827227" cy="732893"/>
          </a:xfrm>
          <a:prstGeom prst="rect">
            <a:avLst/>
          </a:prstGeom>
        </p:spPr>
        <p:txBody>
          <a:bodyPr wrap="square">
            <a:spAutoFit/>
          </a:bodyPr>
          <a:lstStyle/>
          <a:p>
            <a:pPr indent="854075" algn="just">
              <a:lnSpc>
                <a:spcPct val="120000"/>
              </a:lnSpc>
            </a:pPr>
            <a:r>
              <a:rPr lang="en-US" sz="3800" b="1" smtClean="0">
                <a:solidFill>
                  <a:srgbClr val="FF0000"/>
                </a:solidFill>
                <a:latin typeface="Times New Roman" pitchFamily="18" charset="0"/>
                <a:cs typeface="Times New Roman" pitchFamily="18" charset="0"/>
              </a:rPr>
              <a:t>Bạn nhỏ cảm thấy thế nào trong ngày đầu tiên đến bể bơi? </a:t>
            </a:r>
            <a:endParaRPr lang="vi-VN" sz="3800" b="1">
              <a:solidFill>
                <a:srgbClr val="FF0000"/>
              </a:solidFill>
              <a:latin typeface="Times New Roman" pitchFamily="18" charset="0"/>
              <a:cs typeface="Times New Roman" pitchFamily="18" charset="0"/>
            </a:endParaRPr>
          </a:p>
        </p:txBody>
      </p:sp>
      <p:sp>
        <p:nvSpPr>
          <p:cNvPr id="9" name="Rectangle 8"/>
          <p:cNvSpPr/>
          <p:nvPr/>
        </p:nvSpPr>
        <p:spPr>
          <a:xfrm>
            <a:off x="738572" y="7406911"/>
            <a:ext cx="14827227" cy="732893"/>
          </a:xfrm>
          <a:prstGeom prst="rect">
            <a:avLst/>
          </a:prstGeom>
        </p:spPr>
        <p:txBody>
          <a:bodyPr wrap="square">
            <a:spAutoFit/>
          </a:bodyPr>
          <a:lstStyle/>
          <a:p>
            <a:pPr indent="854075" algn="just">
              <a:lnSpc>
                <a:spcPct val="120000"/>
              </a:lnSpc>
            </a:pPr>
            <a:r>
              <a:rPr lang="nl-NL" sz="3800" b="1" smtClean="0">
                <a:solidFill>
                  <a:srgbClr val="0000CC"/>
                </a:solidFill>
                <a:latin typeface="Times New Roman" pitchFamily="18" charset="0"/>
                <a:cs typeface="Times New Roman" pitchFamily="18" charset="0"/>
              </a:rPr>
              <a:t>Bạn nhỏ thấy buồn vì chưa tở dưới nước được.</a:t>
            </a:r>
            <a:endParaRPr lang="vi-VN" sz="3800" b="1">
              <a:solidFill>
                <a:srgbClr val="0000CC"/>
              </a:solidFill>
              <a:latin typeface="Times New Roman" pitchFamily="18" charset="0"/>
              <a:cs typeface="Times New Roman" pitchFamily="18" charset="0"/>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5&quot;&gt;&lt;property id=&quot;20148&quot; value=&quot;5&quot;/&gt;&lt;property id=&quot;20300&quot; value=&quot;Slide 2&quot;/&gt;&lt;property id=&quot;20307&quot; value=&quot;293&quot;/&gt;&lt;/object&gt;&lt;object type=&quot;3&quot; unique_id=&quot;10006&quot;&gt;&lt;property id=&quot;20148&quot; value=&quot;5&quot;/&gt;&lt;property id=&quot;20300&quot; value=&quot;Slide 3&quot;/&gt;&lt;property id=&quot;20307&quot; value=&quot;317&quot;/&gt;&lt;/object&gt;&lt;object type=&quot;3&quot; unique_id=&quot;10008&quot;&gt;&lt;property id=&quot;20148&quot; value=&quot;5&quot;/&gt;&lt;property id=&quot;20300&quot; value=&quot;Slide 5&quot;/&gt;&lt;property id=&quot;20307&quot; value=&quot;325&quot;/&gt;&lt;/object&gt;&lt;object type=&quot;3&quot; unique_id=&quot;10009&quot;&gt;&lt;property id=&quot;20148&quot; value=&quot;5&quot;/&gt;&lt;property id=&quot;20300&quot; value=&quot;Slide 6&quot;/&gt;&lt;property id=&quot;20307&quot; value=&quot;298&quot;/&gt;&lt;/object&gt;&lt;object type=&quot;3&quot; unique_id=&quot;10010&quot;&gt;&lt;property id=&quot;20148&quot; value=&quot;5&quot;/&gt;&lt;property id=&quot;20300&quot; value=&quot;Slide 7&quot;/&gt;&lt;property id=&quot;20307&quot; value=&quot;323&quot;/&gt;&lt;/object&gt;&lt;object type=&quot;3&quot; unique_id=&quot;10011&quot;&gt;&lt;property id=&quot;20148&quot; value=&quot;5&quot;/&gt;&lt;property id=&quot;20300&quot; value=&quot;Slide 8&quot;/&gt;&lt;property id=&quot;20307&quot; value=&quot;299&quot;/&gt;&lt;/object&gt;&lt;object type=&quot;3&quot; unique_id=&quot;10012&quot;&gt;&lt;property id=&quot;20148&quot; value=&quot;5&quot;/&gt;&lt;property id=&quot;20300&quot; value=&quot;Slide 9 - &amp;quot;&amp;#x0D;&amp;#x0A;&amp;#x0D;&amp;#x0A; 1/ Phong traøo Ñoâng Du dieãn ra vaøo thôøi gian naøo? Ai laø ngöôøi laõnh ñaïo? Muïc ñích cuûa phong traøo laø &quot;/&gt;&lt;property id=&quot;20307&quot; value=&quot;318&quot;/&gt;&lt;/object&gt;&lt;object type=&quot;3&quot; unique_id=&quot;10013&quot;&gt;&lt;property id=&quot;20148&quot; value=&quot;5&quot;/&gt;&lt;property id=&quot;20300&quot; value=&quot;Slide 10 - &amp;quot;2. Nhaân daân trong nöôùc, ñaëc bieät laø thanh nieân yeâu nöôùc ñaõ höôûng öùng phong traøo Ñoâng Du nhö theá naø&quot;/&gt;&lt;property id=&quot;20307&quot; value=&quot;319&quot;/&gt;&lt;/object&gt;&lt;object type=&quot;3&quot; unique_id=&quot;10014&quot;&gt;&lt;property id=&quot;20148&quot; value=&quot;5&quot;/&gt;&lt;property id=&quot;20300&quot; value=&quot;Slide 11 - &amp;quot;3/ Keát quaû cuûa phong traøo Ñoâng Du vaø yù nghóa cuûa phong traøo laø gì?&amp;quot;&quot;/&gt;&lt;property id=&quot;20307&quot; value=&quot;320&quot;/&gt;&lt;/object&gt;&lt;object type=&quot;3&quot; unique_id=&quot;10015&quot;&gt;&lt;property id=&quot;20148&quot; value=&quot;5&quot;/&gt;&lt;property id=&quot;20300&quot; value=&quot;Slide 12&quot;/&gt;&lt;property id=&quot;20307&quot; value=&quot;300&quot;/&gt;&lt;/object&gt;&lt;object type=&quot;3&quot; unique_id=&quot;10016&quot;&gt;&lt;property id=&quot;20148&quot; value=&quot;5&quot;/&gt;&lt;property id=&quot;20300&quot; value=&quot;Slide 13 - &amp;quot;&amp;amp;#x09;Phan Boäi Chaâu laø nhaø yeâu nöôùc tieâu bieåu cuûa Vieät Nam ôû giai ñoaïn naøo ?&amp;quot;&quot;/&gt;&lt;property id=&quot;20307&quot; value=&quot;263&quot;/&gt;&lt;/object&gt;&lt;object type=&quot;3&quot; unique_id=&quot;10017&quot;&gt;&lt;property id=&quot;20148&quot; value=&quot;5&quot;/&gt;&lt;property id=&quot;20300&quot; value=&quot;Slide 14 - &amp;quot;&amp;#x0D;&amp;#x0A;BAØI HOÏC&amp;#x0D;&amp;#x0A;&amp;quot;&quot;/&gt;&lt;property id=&quot;20307&quot; value=&quot;271&quot;/&gt;&lt;/object&gt;&lt;object type=&quot;3&quot; unique_id=&quot;10050&quot;&gt;&lt;property id=&quot;20148&quot; value=&quot;5&quot;/&gt;&lt;property id=&quot;20300&quot; value=&quot;Slide 1&quot;/&gt;&lt;property id=&quot;20307&quot; value=&quot;327&quot;/&gt;&lt;/object&gt;&lt;object type=&quot;3&quot; unique_id=&quot;10149&quot;&gt;&lt;property id=&quot;20148&quot; value=&quot;5&quot;/&gt;&lt;property id=&quot;20300&quot; value=&quot;Slide 4&quot;/&gt;&lt;property id=&quot;20307&quot; value=&quot;328&quot;/&gt;&lt;/object&gt;&lt;/object&gt;&lt;/object&gt;&lt;/database&gt;"/>
  <p:tag name="SECTOMILLISECCONVERTED" val="1"/>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Cascade</Template>
  <TotalTime>9550</TotalTime>
  <Words>128</Words>
  <Application>Microsoft Office PowerPoint</Application>
  <PresentationFormat>Custom</PresentationFormat>
  <Paragraphs>7</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Default Design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LUONG VINH LONG - TT Bo Ha - Yen The - BG</dc:creator>
  <cp:lastModifiedBy>Admin</cp:lastModifiedBy>
  <cp:revision>906</cp:revision>
  <dcterms:created xsi:type="dcterms:W3CDTF">2008-09-09T22:52:10Z</dcterms:created>
  <dcterms:modified xsi:type="dcterms:W3CDTF">2022-07-07T00:35:37Z</dcterms:modified>
</cp:coreProperties>
</file>